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DE579-1DD9-45EE-A255-DE3CC610615D}" v="3" dt="2021-05-22T14:34:23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>
        <p:scale>
          <a:sx n="60" d="100"/>
          <a:sy n="60" d="100"/>
        </p:scale>
        <p:origin x="28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ia  Rosenbauer" userId="S::ranrosenbau@maedchengymnasiumjuelich.onmicrosoft.com::ce75c81d-b75f-4942-8204-617a57a79350" providerId="AD" clId="Web-{63DDE579-1DD9-45EE-A255-DE3CC610615D}"/>
    <pc:docChg chg="modSld">
      <pc:chgData name="Rania  Rosenbauer" userId="S::ranrosenbau@maedchengymnasiumjuelich.onmicrosoft.com::ce75c81d-b75f-4942-8204-617a57a79350" providerId="AD" clId="Web-{63DDE579-1DD9-45EE-A255-DE3CC610615D}" dt="2021-05-22T14:34:23.039" v="2"/>
      <pc:docMkLst>
        <pc:docMk/>
      </pc:docMkLst>
      <pc:sldChg chg="addSp">
        <pc:chgData name="Rania  Rosenbauer" userId="S::ranrosenbau@maedchengymnasiumjuelich.onmicrosoft.com::ce75c81d-b75f-4942-8204-617a57a79350" providerId="AD" clId="Web-{63DDE579-1DD9-45EE-A255-DE3CC610615D}" dt="2021-05-22T14:34:23.039" v="2"/>
        <pc:sldMkLst>
          <pc:docMk/>
          <pc:sldMk cId="2865183457" sldId="256"/>
        </pc:sldMkLst>
        <pc:spChg chg="add">
          <ac:chgData name="Rania  Rosenbauer" userId="S::ranrosenbau@maedchengymnasiumjuelich.onmicrosoft.com::ce75c81d-b75f-4942-8204-617a57a79350" providerId="AD" clId="Web-{63DDE579-1DD9-45EE-A255-DE3CC610615D}" dt="2021-05-22T14:34:20.008" v="0"/>
          <ac:spMkLst>
            <pc:docMk/>
            <pc:sldMk cId="2865183457" sldId="256"/>
            <ac:spMk id="44" creationId="{BEBEFA70-A49F-4941-AE89-796EA32136C7}"/>
          </ac:spMkLst>
        </pc:spChg>
        <pc:spChg chg="add">
          <ac:chgData name="Rania  Rosenbauer" userId="S::ranrosenbau@maedchengymnasiumjuelich.onmicrosoft.com::ce75c81d-b75f-4942-8204-617a57a79350" providerId="AD" clId="Web-{63DDE579-1DD9-45EE-A255-DE3CC610615D}" dt="2021-05-22T14:34:22.336" v="1"/>
          <ac:spMkLst>
            <pc:docMk/>
            <pc:sldMk cId="2865183457" sldId="256"/>
            <ac:spMk id="55" creationId="{4B67F96D-1FEB-4BCE-ABA2-5ECE4538DB91}"/>
          </ac:spMkLst>
        </pc:spChg>
        <pc:spChg chg="add">
          <ac:chgData name="Rania  Rosenbauer" userId="S::ranrosenbau@maedchengymnasiumjuelich.onmicrosoft.com::ce75c81d-b75f-4942-8204-617a57a79350" providerId="AD" clId="Web-{63DDE579-1DD9-45EE-A255-DE3CC610615D}" dt="2021-05-22T14:34:23.039" v="2"/>
          <ac:spMkLst>
            <pc:docMk/>
            <pc:sldMk cId="2865183457" sldId="256"/>
            <ac:spMk id="56" creationId="{1D1DA74E-DB39-42CA-807C-06EAB37CCC8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38.59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167 143 7000,'16'-8'-253,"-3"-2"0,0-3 743,1-6 0,-9 6 21,3-3-205,5 0-15,-10 3-174,7-8 153,-10 18-293,0-8 1,-2 11 0,-4 3-40,-2 5 0,-7-3 0,4 11 1,-2 3 122,-6 2-44,9 3 1,-12 0-1,6-1 15,-5 1 0,5 0 1,3 0-1,0 0-21,0 0 1,5-1 0,-6 1-1,1 0 11,0 0 1,8 0 0,-3 0-43,5-1 0,3-7-49,0 0 86,0-11-20,0 6 0,0-8 0,3 2-15,5 3 0,-3 0 0,11-8-17,2 0 1,4-8 0,-1-3 0,-3 1-13,-2-1 0,0-7 1,8 4-17,0 1 1,0-8 0,-1 8 4,1-1 1,-8-7 0,0 8 60,3 0 0,-6-6 0,3 9 70,2-4 1,-4 9 144,1-3-72,-9 6 0,4 4-68,-10 6 0,0 5 1,0 11 34,0 0-118,0-11 0,0 8 5,0-5 1,0-2-1,0 2-20,0 2 1,0-5-299,0 3 0,0-8 1,3 5-1124,5-2 1441,-5-3 0,28-8 0,-4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1.51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1 8175,'-11'30'-135,"-2"-12"0,-3-7 1,3-8 221,2 5 1,-7-3 338,2 11 0,-3-8 0,1 5-17,2-2-240,11 7-37,-6-5 97,0 1 57,9-4 29,-9 1-430,11-9 0,3 9 1,5-11-202,8 0 1,5 0-1,0-3 1,0-2 136,3-3 1,-5-8-1,12 6 1,-4-4 42,-3-4 0,-1 5 1,1-1-1,0 1 31,0 0 1,-8 8-1,0-3-268,2 5 234,4 3 190,-9 0 73,8 0-159,-18 0 0,7 3 0,-10 5 92,0 7 1,0-1-273,0 2 156,0-1 26,-10 9 11,7 0 1,-8-8 0,11 0 14,0 2-267,0-7 274,0 10 0,0-7 0,0 9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5.69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0 8188,'-11'14'-5,"8"-1"0,-7-8 372,-1 3 1,9 3-493,-6-3 12,5-6 0,-5 19-506,0-5 1,0 6 115,8 1 1,0-7 502,0 0 0,11-11 0,2 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5.84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1 6807,'-16'0'-729,"0"0"729,11 10 0,-16 4 0,8 9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6.27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286 1 7254,'-16'0'259,"0"0"1,8 0-248,-8 0 1,8 0 110,-7 0 1,7 0-172,-8 0 0,8 0 138,-8 0 0,3 10 1,-3 6 1,5-2 0,11 1 77,0 4 1,0 2-102,0 3 0,8 0 0,3 0-47,2 0 1,-8-9 0,6 1-116,-1 3 0,-7-6 0,5 3-220,-5 3 1,-11-6 0,-3 0-57,-2-2 1,-3-1 0,-8-5 20,0 3 0,1 0 349,-1-8 0,10 0 0,-7-10 0,19-3 0,-9-11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6.92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120 284 8145,'-3'13'433,"-5"-5"0,3-5 1,-8 0-1,0 2-303,-1 3 0,6 8 0,-5-6 0,3 4-91,4 4 0,-4-5 1,2 3-18,2 3 1,4 2-1,2 3-183,0 0 0,2-3-382,6-5 388,6 5 0,1-18 1,1 5-1,3-6-241,2-2 1,3 0 0,0-2-1,0-6 43,-1-8 1,1-5-1,0-3 1,0 0 352,0 0 0,-8 0 0,0-2 0,-1-3 0,-1-3 0,-1-8 0,-8 8 0,6 0 0,2-2 0,-8 5 0,3-8 0,-5 2 85,-3 6 0,0 11 0,0 2 537,0-3 1,-3 9-367,-5 2 0,3 16 0,-8 8 0,2 5 59,6 3 0,-6 2 0,3 3 109,3 3-332,-8 10 0,10-12 1,-7 7-1,2-3-33,0-5 1,0 6-1,8-4 1,0-1-241,0-4 0,0-2 0,0 0 62,0 0 1,2-9 0,6-1-20,8-4 0,5-4 0,3-14 1,0-8-49,0-5 1,0-3 0,0 3-1,-1 2 129,1 3 0,-8 3 0,0-3 0,3 8 52,2 5 1,-5-5-1,0 0-98,2 3 0,-5 5 32,3 8 1,-3 5-1,3 11-119,-8 0 0,3 0 1,-3 0-1,-3 0-180,-2-1 0,-3 1 370,0 0 0,10 0 0,4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7.33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24 120 7977,'-7'15'229,"-1"1"276,0-10-212,8 15 0,10-19 1,6 6-488,5-5 1,3-3 0,0 0-146,0 0 0,0 0 1,0-3 31,-1-5 1,-1 3-1,-4-8 1,-5 0 52,-2-1 0,-1 6 0,-4-7 254,2-4 0,0 6 0,-8-3-28,0-3 0,-3 9 1,-2-1-1,-6 3 335,-2 0 1,-3 0 505,-8 8 0,0 3-556,1 5 0,1 5 0,6 11 0,6-3 166,-1-5 0,9 5 1,-6-5-196,5 5-147,3 3 1,0 0-490,0 0 255,0 0 0,3-3 1,5-5-1,5-6-374,0 1 0,8-8 0,-5 5 527,5-6 0,14-2 0,2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7.65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0 8154,'0'24'-15,"-3"-8"1,-2 0-146,-3 2 1,0-4 0,8 2 665,0 2 0,0 3 0,0 3 9,0 0-606,0-11 0,11 6 0,5-11-428,5-3 0,-3-13 0,6-8 259,11-5 0,-11-3 1,-1 3-1,-1 2 168,-1 4 1,0 7 0,-3-6 0,-2 1 365,3 0 1,-6 8-304,3-3 0,-8 5 1059,8 3-768,-11 11 1,6-6 0,-11 11-1,0 2 166,0 4 0,0 1 0,0 1-428,0 0 0,0 0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8.2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45 7084,'-11'-13'1001,"8"3"0,-10 2-535,5 0 0,5 2 0,-5 14-399,6 8 0,-6 5 1,0 3-1,0 3-75,-3 5 0,9-3 1,-6 8-1,3 0-277,-3 0 0,5 0 0,-5 3-877,5-8 754,3-6 0,0-2 408,0 0 0,11 0 0,2-1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8.8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191 239 7943,'-23'0'-788,"1"-2"1,4-4 841,2-2 0,8-2 0,-8 5 333,-2-3 1,4-8-77,-1 8-114,9-11 0,-12 14 0,10-11 100,2-2 1,4 4-1,4-2-284,6-2 0,3 5 1,10-1-1,0 4-46,6 4 0,5-4 0,-3 2 0,5 3 80,3 2 0,-5 3 0,5 0 0,0 0 13,0 0 0,-5 3 0,5 5-56,-2 7 1,-4 7 0,-9 1-167,-7 1 1,-4 0 0,-11 0-324,0 0 302,0 0 0,-11-1-35,-4 1-68,4 0 159,-10 0 1,8-3 0,-11-5 0,0-5-383,0-1 581,0-7 1,3 10 230,5-5 210,-5-5 84,18 7-379,-7 1 1,12-6-1,6 8 1,6 1 87,-1-1 1,8-5 0,-5 8-198,5 2 1,3-4-1,0 1-324,0 4 1,-1-6-118,1 3 0,0-8-312,0 8 1,0-11 643,0 3 0,-1 5 0,1 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9.2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1 215 7112,'2'14'920,"6"-6"0,-3 2-645,11-2 1,0 0-1,8-8-499,0 0 1,-8-3 0,0-2-31,2-3 0,1-10 1,-1 4-1,-2-2 127,3 1 0,-9 7 0,1-8-227,-1-3 1,-7-2 0,5-3 245,-5 0 0,-6 8 1,-5 3 260,-8 3 1,3-6 0,-3 8 0,-2 2 125,-4 4 0,6 4 0,1 4 1,-4 4 40,-2 4 1,0 4 0,2 11 0,3 3-48,-2-3 1,7-2 0,3-3-1,6 2-176,2 6 0,0-6-91,0 6-524,0-5 416,0-4 0,10-1 0,6-4-637,5-2 585,3-11 0,3 6 1,2-11-1,5 0-176,3 0 0,-5-3 1,5-5-1,-3-8 330,-4-5 0,7-3 0,0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9.59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144 13 7900,'-16'8'0,"2"3"-57,4 2 0,-9-5 0,6 8 594,0 2 1,0-4 0,7 2 0,-2 2-199,3 3 0,0 3 1,-1 0-248,-1 0 0,-1 0 0,8 0 0,2-1-133,6 1 0,-3-8 1,11-3-116,3-2 0,-6-3 0,3-8 0,3 0-4,2 0 0,0-3 0,-3-5 0,-2-8-95,3-5 0,2-3 0,3 1 1,-3-1 56,-5 0 1,5 0 0,-8 0-1,3 0-105,0 1 0,-10-1 1,4 0-1,-2 0-143,0 0 0,0 8 446,-8 0 0,0 11 0,11 5 0,2 13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1.98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262 379 8175,'14'0'-986,"-4"11"1,-7-8 530,5 5 455,-6-6 0,9-2 1345,-11 0-301,0 0 1,-11 0-586,-4 0-309,4 0 1,-10-8-66,5 0 0,-5 0 0,-3 8 0,0 0-308,0 0 224,11 0 0,-8 0 0,8 3 63,-1 5 1,-7-3-1,5 9-350,-5-4 1,8 9 103,5-3 153,5 5-3,3-8 1,11-2 0,5-11-1,5 0-1,3 0 1,7-3 0,4-5 0,-1-8-61,1-5 0,5-3 0,-6 0 0,0-2-26,1-6 1,5 3 0,-6-8-1,0 0-65,1 0 150,-3 8 0,-9-9 1,1 9 20,0-2 1,-11 7-1,-5 8-110,-5-3 0,-6 9 704,-5 2-363,-5 16 0,-11 5 133,0 11-261,1 0 0,-1 2 0,3 3 0,2 3-48,3-3 0,0 6 0,-5-4 0,3 1-95,2 3 1,2-9 0,-1 6 0,4-6-257,0-2 1,9 0 0,-6 0 0,8-3-1351,8-5 1124,5 5 535,11-18 0,0 7 0,-1-10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9.85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0 7972,'-16'13'118,"3"-2"0,0-3 231,0 0 0,5 2 1,-8-2 58,-3 8 1,6-2 0,0 1-203,2 4 1,-5-6-1,6 3-793,-3 3 1,7 2-282,-2 3 0,6 0 234,2-1 0,2-9 0,6-6 634,8-6 0,5-12 0,3-4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40.0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1 7972,'-11'13'-256,"6"-2"0,-11-9 949,-2 6-1019,7-5 0,0 10 326,11-5 0,0 5 0,0 11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40.4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24 168 8117,'-13'10'3462,"3"-7"-3142,10 18 0,2-18-758,6 5 1,5-6 0,11-2 13,0 0 0,0-10 0,0-4 1,2-2 67,6 1 1,-13-1-1,4-6 1,-1 4 229,-1 2 0,-5 3 0,-3-6 1,-2 3-200,-6-2 319,-2 7 1,-14 1 0,-5 10 0,-5 0 545,-3 0 1,0 2-1,0 6 289,1 8-627,-1 5 0,0-5 1,3 0-1,2 3-20,3 2 1,8 3 0,-5 0 0,0-3-187,0-5 1,7 5 0,-2-5 0,6 5-183,2 3 0,10 0 0,6-3-156,5-5 0,3-3 0,3-8 0,2 3-211,3-3 1,2-5 0,-5-5-1,6-5 553,2-4 0,2-12 0,9-11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40.63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143 24 7957,'-23'24'171,"7"0"1,0 0 147,-3 0 1,6-1 0,0 1 99,2 0 1,1-8-1,4 0 605,-2 2-926,0-7 1,11 0-1,5-11-186,8 0 1,5-11-1,3-2 1,2-3 62,6 0 0,-3 0 1,8-8-1,0 0-1022,1 1 1,1-1 0,6 0 1046,-5 0 0,16 0 0,-6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00.4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7932,'13'10'-760,"-5"6"650,-5-5 1,-3 10 0,0-5 0,0 5-47,0 3 0,0-8 0,0 0 0,-3 2 156,-5 3 0,5 3 0,-7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00.9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1 8250,'-11'13'-52,"9"-3"0,-11-10 40,5 0-12,5 0 49,-8 0-81,11 0 0,0 11 24,0 5 0,0-3 0,0 3-143,0 3 1,3 2-1,2 3-265,3-1 0,0 1 440,-8 0 0,11 11 0,2 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02.40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0 8125,'0'24'-399,"0"-8"1,0 0 511,0 2 1,-8-4-1,0 1-24,3 4 1,2-6-1,3 3-154,0 3 1,-7-6 63,-1 3 0,0 0-983,8 7 984,0-9 0,-11-4 0,-2-10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02.77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0 8895,'0'16'300,"0"0"1,0 0-1240,0 8 636,0-1 1,-3-7 0,-2 0-176,-3 3 478,0 2 0,-2 3 0,-4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3.3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 6466,'0'15'0,"3"-1"0,5-4 0,-5-2 0,7-8 0,-10 3 0,0 5 0,0-6 0,11 20 0,2-9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5.08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573 48 7427,'-13'-11'685,"-1"6"-213,6-11-336,6 11-2,-9-6-92,1 11 0,-4 0-63,-9 0 1,7 0 0,0 0 7,-3 0 0,-2 0 1,-3 0-28,0 0 0,8 8 0,1 3 53,-4 2 1,-2 0 0,-3 6 1,0-3 1,8-8 0,0 7 0,-2 4 1,5-6-1,-3 3-25,-3 3 1,9-6 0,-1 0 0,3 0 14,0 1 0,-8-6 36,8 8 1,-8-1 46,8 9-79,0-11 10,-2 9 8,7-20 189,-7 20-123,10-20-70,0 19 8,10-7-69,-7 9 0,10-9 28,-5-6 1,-5-3 16,5 3 11,5-6 9,-10 9-25,7 0 43,-10-9 17,11 9-37,-9-11-11,9 0 0,-11 0-55,11 0 55,-9 0 5,9 0-10,-11 0 3,10 11 9,-7-9 14,8 9 7,-11-11 11,10 10-17,-7-7 0,7 10-14,-10-5-3,0-5-7,0 7 0,0-7-29,0 5 7,0-5 0,0 10-63,0-5 80,0-5-114,0 7 85,0 1 1,-2-9 3,-6 6 0,3 3 0,-11-3 21,-3-3 1,6-2-8,-3-3 1,3 2-1,-6 4 9,3 2 0,8 0 9,-7-8 0,7 0 2,-8 0-14,10 0 5,-4 0-17,10 0 9,0 0-1,10 0 0,-4 0 12,10 0 0,-8 0 0,5 2 24,-3 6 0,9-5-27,-3 5 1,-3-6 0,0 1 0,1 2-8,-1 3 1,-8 3-16,3-3 1,3-3-53,-3 11 29,-1 0 31,-7 8 0,0-8 1,-2 0 31,-6 2 1,3-5 23,-11 3 0,8-3 1,-5 6 92,2-3 0,-5 0-3,8 8 0,-8-1-52,8 1 1,0 0-28,8 0 0,0-8 0,3-3-227,5-2 1,5 5 0,11-8-339,0-3 1,0 5 259,-1-2-451,1 0 462,0-8 1,0 0-1,0 0-863,0 0 595,0 0 501,-1 0 0,12-10 0,2-3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2.36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97 8175,'-8'24'-24,"0"0"0,-2-3 1,4-2 278,-1-4 1,-1 1-118,8 8 1,2-12 0,6-4 0,8-5-239,5-3 1,3 0-1,0 0 1,2 0 257,6 0 1,-3-8-4,11 0 1,-11-8-793,3 8 441,-6-10 1,-2 12 0,0-9-51,0-4 0,0 6 1,-3-3-21,-5-3 210,5 9 0,-18-11-50,5 5 157,-6 5-97,-2-10 1,0 16-59,0-11 26,-10 10 36,-4-4 143,-9 10 1,-9 0-1,-3 3 303,-2 4 0,6 7 128,-9 10-235,11-1-138,-6 1 1,11 0-1,1 0 1,1 0 3,7 0 0,1-1 0,9 1 0,-3 0 39,3 0 1,5 0-11,8 0 0,5-9-729,11 1 390,0-10 0,7 7-1646,1-5 849,11-6 944,-6 9 0,21-22 0,3-2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6.43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429 49 7472,'0'-14'778,"0"4"1,0 7-477,0-5 126,0 5-552,-10-7 57,-3 10 1,-11 0 4,0 0 89,11 10 1,-9-4 19,7 10 1,-4-8-3,3 7 1,-2 1 17,10 8 1,-8 0-24,8 0 1,-3 0-6,3 0 1,6-1 37,-6 1-62,5 0 29,3 0 1,0 0 27,0 0-126,0-11 0,0 16 17,0-5 0,0 5 61,0-5 1,0-8-158,0 0 90,0-1 23,0 9 0,-3-3 1,-2-2-9,-3-3 13,-10-11 49,15 6-38,-18-11 0,15 0 30,-9 0-34,9 0 2,-15 0-33,18 0 36,-18-11-1,19 9-160,-9-20 161,0 20 0,6-20-62,-11 7 0,11 1-93,-3-2 100,5 1 1,3-9 0,0 0-327,0 0 319,0 11 1,3-8-73,5 5 0,3 2 23,4-1-163,7 9 111,-9-15 1,11 18-45,0-4 1,-1-4 0,1 3 0,0 3 0,0 2-292,0 3 505,0 0 0,10-11 0,3-2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6.78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174 1 8591,'-84'0'254,"-1"0"0,81 0 0,24 2 0,74 6-257,-62 8 1,-40-3 0,0 3-60,3 3 1,-6 2-1,3 3 1,3 0-5,2-1 1,-5-7 0,0 0 0,0 3 27,-2 2 0,7-5-9,-5 0 59,-5 0 14,10-3 0,-7-5-247,10-16 110,0 5 1,8-18 0,2 5-1,3-2-34,6 2 1,-6-6-1,3 9 1,3-3-124,2 0 1,-5 8-1,0-5-626,2 3 894,3-9 0,3 16 0,0-7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7.1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48 6846,'14'-3'-1076,"-4"-2"1783,1-3 544,-8 0-593,7 8-419,-10 0 0,-10 0-31,-6 0 0,-6 11 1,-1 5-82,-1 5 0,8 0 1,3-2 48,2-4-126,-8 1 0,17 8 1,-6 0-62,5 0 1,3-8-1,0 0-76,0 2 0,3-5 1,5 1 12,8-4 0,5-2 0,3-8-78,0 0 0,-1-8 0,-1-2 0,-4-4-112,-2-4 0,-8-1 1,5 1-1,0 2-134,1-3 1,-9-2 0,3-3 128,-5 1 0,-3-1 0,-3 0 269,-5 0 0,3 11 0,-11 5 0,0-5 0,-8-1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7.4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8106,'0'15'671,"0"1"1,2-10-680,6 2 1,-2 2 0,10 1-422,2 2 1,-5-8 0,3 6 0,3-3 171,2 0 1,3 8 256,0-8 0,10 10 0,3-5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8.05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22 678 6834,'-3'13'752,"-5"-5"-422,6-5 1,-6-6-138,16-5 0,-3 3 0,11-11 1,0-2 8,-3-4 0,8-1 1,-5-1-369,5 0 81,14 0 0,-6-8 1,8-2-169,-3-3 244,19-3 1,-21 0 0,16 1-1,-3-4-39,0-2 1,0 5-1,-3 3 1,-5 3-43,-2 5 0,-3 2 0,-11 4 69,-5-1 1,-6 13 41,-10 11 0,-10 11 1,-6 13-1,-5-1-19,-3 1 1,0 0 0,0 0 0,0 2 270,0 6 0,0-5 0,3 4 0,3-4-19,2-3 1,3-8 0,-6 0 0,6 2 23,2 3 1,1 3-9,2 0-82,5 0 0,-8 0-171,11-1 1,3-7-850,5 0-152,-5-11 597,7 6 1,-20-14-1,-6-2 42,-5-3 1,-3-2 0,0 4-413,0-2 1,8 0 756,0 8 0,11-10 0,-6 7 0,11-7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18.76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141 143 8078,'-31'8'0,"-1"3"265,3 2 1,10-8 558,3 3 0,11-2-63,-3 2 0,8-6-410,8 6 1,5-5-1,11-3-264,0 0 0,0 0 0,0 0 1,2 0-229,6 0 1,-6-3-1,9-2 1,-4-6-194,1-2 0,0 5 0,-8-5 1,0 0-3,0-1 1,-9 9-1,-1-6 1,-1 3-498,0 1 1,-8-12 651,3 3 1,-8 5 0,-10 4 328,-14 4 1,0 3-1,-10 3 1,2 4 215,0 9 1,-10 6 0,5 1-1,0 1-4,5 0 0,3 0 0,0 2 0,-3 4 244,3 1 1,13 1 0,8-8 0,5 0-487,3 0 0,0-1 0,3 1-399,5 0 0,13-11 1,11-5-1,0-5-75,2-3 0,3 0 0,8-3 0,-3-5-602,-2-8 0,-8-5 1,8-3-1,-1 1 586,-2-1 1,-2-3 0,-11-2-1,0-3 372,-1 3 0,-1 3 0,-7 2 0,-7 0 0,6 0 0,-12 8 88,6 0 1,-16 11 0,-8 0 350,-5 10 1,0 0 0,3 11 0,4 3 31,4 2 0,-9 3 1,6 0-1,0 0-18,5-1 0,-3-7 0,3 0 0,0 3 127,-2 2 1,7 3-391,-5 0-42,5-1 0,6-9 21,5-6 1,5-16-1,11-8-515,0-5 294,0-14 1,8 6-1,2-8 1,0 0-29,1 0 1,7 8-1,-5-3 1,3 3-181,0-3 1,-3 13 0,3-2 0,-6 5-216,0 3 0,-7 8 0,5-3 0,-6 5-426,-2 3 0,0 8 901,0 0 0,-1 11 0,1-6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25.0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0 7646,'13'0'-545,"1"0"751,-6 0-70,-6 0-201,9 0-21,-11 0 0,0 3 1,-3 5 17,-5 8 0,3-3 1,-8 3-243,2 2 289,-7 4 1,4-1-1,-7-3 1,3-2-107,2 3 1,0 2 126,-8 3 0,11-11 0,-8 8 0,7-7 0,-9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26.4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596 620 8335,'16'0'-1488,"0"0"1502,0 0 0,0 0 121,-1 0 40,-9 0-181,15 0 1,-18-3 0,7-2 34,1-3 0,-6-3-53,11 3 1,-3 3 0,6-11-4,-3-2 1,-8 5-1,7-1 14,4 4 0,-6-6 0,0 5 9,-2-2 1,5-3-1,-5-8 4,2 0 0,-8 8 0,6 1-21,-1-4 1,-7 6-1,5-3-52,-6-3 65,-2 9 1,8-11-6,0 5 1,0-5 83,-8-3 1,-2 10-29,-6 7 1,2-4-13,-9 3 1,7-8-16,-8 8 1,8-2-9,-8 2 1,8 5-1,-8-5 1,0 3-7,3-3 1,-8 5-1,5-7-16,-5-1 0,-3 8 1,0-5 29,0 6 1,0-6-1,0 0 1,1 2 0,-1 4 1,0 2-1,0 0-3,0 0-9,0 0 1,1 0 1,-1 0 0,0 0 1,0 0 45,0 0-32,11-11 1,-8 9-1,5-6 27,-5 5 0,-3 3 1,0-3-7,0-5 0,8 6 1,0-6-18,-2 5 1,-3 3 0,-3 0-30,0 0 1,0 0 0,0 0-140,1 0 1,7 0-411,0 0-132,0 11 685,3-9 0,2 9 0,11-11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27.4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549 0 7123,'-14'0'83,"1"0"-318,5 0 169,6 0 72,-20 11 1,17-9-1,-11 6 16,-2-5 1,-1 0-1,1 2 1,2 3-17,-3-3 0,-2 0 1,-3 1-1,-2 4-11,-6 4 0,5-6 0,-4 5 0,4 0-18,3 0 0,1-7 0,1 4 0,4-2 7,2 0 0,0 8-76,-8-8 78,0 10 16,11-4 32,2-1 1,11 0 30,0-5 0,3-3-48,5 11 0,3-8 1,7 5-1,-2 1 33,3-1 1,-6-5 0,3 5 14,2-2 1,-4 5 0,1-6-19,4 3 0,2 1 0,0 4 0,-2-2 6,-3 3 0,-8-6 0,8 3-296,2 2 1,-5-4-57,3 1 0,0-1 299,8 2 0,0 5 0,0-8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2.49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24 263 8147,'-10'24'-397,"7"-11"0,-8 0 1,14-8 249,5 3 0,-3 0 1,11-8-1,3 0 176,2 0 1,3 0 0,0 0 26,-1 0 0,1-2 1,0-4 87,0-2-131,-11 1 1,8-1 0,-5-3 0,5 0-2,3 1 1,0-6 0,-3 5 0,-2 1-46,-3-1 0,0-7 0,7 2-7,1-5 0,-10 5 1,-4 0 3,1-3 1,-9-2 34,6-3 0,-16 3 0,-5 2 0,-3 6-2,0 3 0,0 2 0,-7 8 1,-1 0 5,0 0 0,0 0 0,0 2 0,0 4 1,1 2 0,-1 7 0,0-4-2,0 2-3,0 3 1,0 0 0,3 0 0,3 3 57,2 2 0,3 3 0,-6-1 45,3 1 1,11 0 0,-3 0 0,5 0-75,3 0 1,3-1 0,5-1 0,8-4-77,5-2 0,-5-3 0,0 6 0,2-6 46,3-2 1,6-1 0,2-4 0,3 1-712,-3-1 713,-3-4 0,9 9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3.75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382 0 9144,'-16'0'136,"0"0"1,8 0-23,-8 0 1,8 0-116,-8 0 1,8 0-1,-7 0-52,-4 0 1,6 0 127,-3 0-62,11 11 1,-6 2 0,11 11-14,0 0 0,0-9 0,3-1 1,2-1 13,3 0 0,8-5 0,-6 8-42,4 3 0,-9-6 0,3 3-340,-5 2 0,-3-5 216,0 3 1,-11-2-1,-5 1-332,-5-7 1,-6-2 237,-4 2 0,4-6 122,-5 6 1,6-5 0,5-6 0,2-2-157,3-3 1,3-11 279,-3 4 0,5-7 0,22-1 0,2-1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2.9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48 7861,'3'13'-718,"5"-5"1,-6-2 893,6 1 0,-5-1-182,-3 10 0,0-8 0,0 7 79,0 4 0,0 2 0,0 3-48,0 0 1,0 0 0,0 0 0,3-1 85,5 1 0,-6 0 1,9-3-1,-3-2-65,0-3 1,10 0-173,-2 7 151,5 1 1,3-11-1,0-5 1,0-5-22,0-3 0,7 0 0,1-3 0,-3-5-46,-2-7 1,-3-7 0,0-1 0,-1-4 22,1-5 1,0 6 0,-3-9 0,-2 4-54,-3-1 0,-3 0 1,5 8-1,-2-2-88,3-6 0,-6 8 0,3-2 1,3 7 159,2 1 0,3 7 0,-1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3.39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46 262 8240,'-11'14'-123,"6"-4"-753,-11-10 1,11 3 1128,-3 5 0,8-6-208,8 6 0,5-5 0,11-3 0,2 0-56,6 0 1,-6-8-1,6-2 1,-5-1 17,-3 0 1,-1-5 0,1 6-1,0-3 6,0-6 1,0 6-1,0 0 1,-1-1-132,1 1 1,0-3-98,0-8 0,-11 1 103,-5-1 0,-8 3 45,-8 5 167,-5-6 0,-11 20 0,0-6-52,0 5 0,1 3 0,-1 0 0,0 0 59,0 0 0,8 0 0,3 3 0,0 2-11,-1 3 0,7 11 1,-7-3-5,4 5 1,-1 3 0,6-1-1,-3 1-29,3 0 0,2 0 0,6 0 1,2 0-33,3-1 0,2 1 0,-2 0 0,8-3-68,5-5 1,-5 5 0,0-7 0,3 1 7,2 1 1,3-10 0,0 2 0,2-6-964,6-2 992,-6 0 0,19 0 0,-8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3.7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1 7887,'-24'0'-739,"11"3"761,5 4 1,5-1 0,3 10 0,0 2-52,0 3 0,0-5 19,0 0 0,11-3 1,2 6 84,0-3 0,9-11 1,-7 3-210,7-5 1,1-3-1,1 0 1,0 0 54,0 0 1,0 0-1,0 0 1,-1 0 70,1 0 1,-8 0 0,0 0-1,3 0-22,2 0 0,3 0 0,-3 2 0,-3 4 84,-2 2 0,-2 2 0,4-5 0,-5 6-203,-2 2 1,-1-5-70,-2 8 82,6 0 0,2 0 136,-1 0 0,1-11 0,8 6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4.02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1 8238,'-13'0'-380,"2"2"0,11 6 316,0 8 1,0 8 0,0 8 0,3 5 76,5 0 0,-6 8 1,9-5-1,-3 5-47,0 3 0,0-1 0,-8-2 1,0-2 1,0-4 1,0-7 0,0 5 0,0-2-241,0-6 1,0 5 271,0-2 0,-11 0 0,-2-8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4.28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62 0 8149,'-24'14'-838,"8"-4"308,0-10 511,11 0 1,5 0 0,16 0 0,8 0 61,7 0 0,-2 8 0,11 0 0,3-3-39,2-2 1,-6-3 0,-2 0 0,0 0-168,1 0 0,1 8 1,6 0 162,-5-3 0,5 8 0,-8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4.71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8166,'0'16'-971,"0"0"0,0-8 986,0 8 1,0-8 0,0 7 91,0 4 0,0-6 1,3 3-6,5 3 0,-6-6 1,6 3-108,-5 2 1,-3-4-1,3-1-158,5-3 1,-3 6-1,11-8 16,2-2 1,3-4-1,3-2 95,0 0 0,0-2 0,-3-6 0,0-6 77,3 1 1,-13-8-1,13 8 1,-3-3 148,0 0 1,3 8 17,0-8-74,-1 11 0,-7-14 123,0 11-78,0 0-79,-3 8 0,-2 11 0,-11 5-46,0 5 1,-3 3 0,-2 0-91,-3 0 0,-8-1 1,8 1-1,3 0-184,2 0 0,3-8 236,0 0 0,0 0 0,0 7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5.85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24 644 8131,'-11'13'-549,"9"0"252,-6-5 1,8-5 215,8 5 0,-3-5 0,11-3 19,2 0 1,4 0-1,1 0 1,1 0 60,0 0 0,-8 0 0,0-3 93,2-5-103,4 5 0,-7-15 0,1 7 105,3-2-86,2 8 0,3-17 0,0 9-14,0 0 1,-11 0-1,-5 5 1,-3-5-110,3-1 0,-5 1 0,2 5 18,-10-8 1,-9 6 0,-9 2 135,-1 5 0,0 3 0,0 0 1,0 0 42,0 0 1,1 0 0,-1 0 0,0 3 31,0 5 1,0 5 0,0 11-7,1 0 0,7-3 0,2-3 0,4-2-41,4 3 1,1 2-1,0 3 1,-3 0-48,3-1 1,2 1 0,6 0-18,5 0 0,2-8 0,9-3 0,-3 0 6,2 1 1,3-9 0,3 3 0,0-6-65,0-2 1,0 0 0,0 0 0,2 0 6,6 0 0,-6-2 0,6-4 0,-3-4 27,3-3 1,-3-3 0,8-8 0,0 0 3,0 0 0,-8-2 0,6-3 1,-3-3 28,-1 3 0,1-6 0,-8 1 0,0-3-15,0-6 0,-3 6 1,-3-2-1,-4-4 7,-4-2 1,1 3 0,-6-1-1,3-2 16,-3 3 1,-2 10-1,-3 0 18,0 6 0,-3 5-28,-4 5 0,1 5 1,-10 11-9,-2 0 0,-3 11 0,-1 5 1,1 2-4,-3-2 0,14 5 0,-14-5 0,3 8 63,0 8 0,-3-6 1,0 9-1,0-3 23,0-1 0,8 4 1,3-3-1,3 7-30,4 6 1,1-5-1,0-3 1,-3 0 15,2 0 0,4-5 0,4 5-117,6-2 50,-5 7 1,18-21 0,-5 8-17,5 0 1,3-7 0,0-9-44,0-3 1,0-2 0,-1-8 5,1 0 1,3 0 0,2-2 0,3-6-26,-3-8 0,8-5 0,0-3 1,3 0 0,-1 0 1,-7-2-1,8-3 1,0-6-10,-3-2 0,5 8 0,-10-3 0,0 3 52,2-3 0,-7 3 0,2-8 0,-8 0-11,-5 0 1,-8 5 0,5-8 0,-2 1 127,-6 2 1,-2-1 0,-3 9 0,-3-2 14,-5 1 1,3 12 0,-11 2-56,-3-3 1,-2 9 0,-3 2-46,0 5 1,8 3 0,3 3 0,0 2 9,0 3 1,5 11 0,-8-1 9,-3 11 1,-2-2 0,0 5 0,2-3 56,4 3 0,7-3 1,-6 8-1,1 0-36,0 0 0,5 3 0,-5 5 1,2-3-48,6-2 0,2-8 1,3 5-1,0 0-93,0 0 1,3-8-1,5 3 1,8-6-468,5-2 0,5-8 564,6 0 0,5-11 0,11 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8.60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119 262 8258,'24'11'-932,"-10"-9"781,7 20 1,-16-20 0,11 6 80,2-5 1,-4-6-1,2-2 90,2-3 1,3-11-1,3 4-59,0-7 1,-8 6 0,0 1 47,2-4-6,-7 8 0,7-10 0,-7 8-14,2 0 4,-7-8 1,4 15-1,-7-7 1,2 0-22,3 0 0,0 5 1,-11-6-1,-5 1 16,-8 0 1,-5 8 0,-3-3 0,1 5 45,-1 3 0,-3 0 0,-2 0 0,-3 0 59,3 0 0,0 0 0,-3 3-5,-7 5 0,12-3 0,3 11 0,3 2-20,0 4 0,8-7 1,2 1-1,3 5 73,0 9 1,0-4-1,8 6-170,0-6 56,0-2 0,8 0 1,3 0-1,2 2-89,6 6 0,2-13 0,3 2-235,-1-8 214,12 6 1,-6-17-1,8 6 1,0-5-64,0-3 1,-2-3-1,10-5 1,5-8 145,0-5 0,1-3 0,-4 1 0,1-1 0,10-21 0,3-6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8.8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1 8069,'-24'16'-312,"1"-1"1,7-7 0,0 8 223,-3 3 1,1 2 0,-1 0 0,6-2 96,2-3 0,1 0 0,4 7 0,-2 1-66,3 0 1,2 0-45,3 0 0,0-8 0,3-3-22,5-3 1,5-4 122,11-14 0,11-5 0,2-11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8.9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11 7885,'-24'0'-454,"8"0"0,0-2 231,-2-6 0,4 8 73,-1 0 0,9 10 0,-2 14 0,6 0 150,2 0 0,0 10 0,0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3.99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263 0 7788,'-13'11'423,"-9"-9"0,12 12 0,-9-9 0,3 6-64,-2 2 0,5 3-182,-3 8 1,0-1-72,-8 1 1,3 11-252,5 4 0,-3 1-534,12 8 0,-9-14 407,8 14 0,0-8-1032,8-1 1304,0 6 0,0-8 0,0 11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9.34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22 8575,'0'24'348,"-8"-9"1,0 1-590,3 3 1,-5-6 138,2 3 0,0 0-13,8 8 0,0-8 84,0-1 1,10-9 0,6 2 0,5-8-105,3-8 0,0 5 0,3-7 0,2-1 39,2-5 0,12 3 0,-6-3 0,3-3 48,-1-2 1,-2 5 0,6 0 0,-6 1 78,-3 1 0,1 1 1,-6 8-73,3-3 1,-3 3 100,-13 12 0,-6 7 1,-10 10-235,0-1 162,0-9 0,0 7 1,-2-5-1,-4 5-187,-2 3 1,-2 0 0,5-1-59,-3 1 0,0 0 257,8 0 0,0-11 0,10 8 0,3-7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39.72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58 144 7692,'-10'21'-11,"-6"-5"1,5-3 0,1-8 292,-1 3 0,11 8 0,0-8-240,13-2 0,1-1 0,1 0 0,7 3-135,7-3 1,-3-2-1,6-3 1,-3-3-54,3-5 0,-6 3 0,6-8 0,-5 0 114,-3-1 0,-1 1 0,1-5 1,0 2-39,0-3 0,-8 6 0,-3-3 0,0 0-4,0 3 0,-7-8-10,2 5 0,-14 3 1,-4-1-1,-3 4 126,-6 4 1,-5 4-1,-5 4 1,-3 4 168,3 2 1,0 10-1,0-2 1,-3 5-38,3 3 0,3 0 0,2 0 0,0 0-85,0 0 0,3 2 0,5 3 0,8 6-162,5 2 0,3-6 0,6 4 0,7-3-268,11-3 1,15-16 0,1 11 0,8-6 340,7-4 0,6-4 0,11-10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0.20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305 96 8099,'0'-16'0,"0"0"23,0-2 0,0 5 277,0-3 0,11 10-357,5-2-196,5 6 1,-5 4 0,0 4-81,2 2 281,3 10 0,1-2 0,-7 13 113,-7 3-45,6 0 1,-12-6-1,6 3 1,-5 3 2,-3-3 0,-11 0 0,-5 3 1,-7 5 20,-9 0 0,3 8 1,-8-7-1,-1 1 79,1 1 1,-2-8-1,-6 5 1,2-3 75,4-5 1,9-2 0,-1-3-156,4 0 1,14-1 0,8-1-106,10-7 0,8-1 0,14-9 1,4 3 44,9-3 0,0 1 0,2-1 0,6 3-330,2-3 1,-5-2 0,11-3-551,-6 0 553,-2 0 347,0 0 0,-1 0 0,1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0.45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106 1 7120,'-24'0'-283,"0"0"0,1 0 733,-1 0 0,13 0 1,11 2-512,13 6 0,19-5 0,8 5 0,5-6 50,3-2 0,2 0 1,3 0-1,5 0-200,3 0 1,-5 0 0,5 0-1,-3 0-460,-5 0 671,-3 0 0,-2 0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0.89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59 167 8102,'-24'0'-68,"8"3"-23,1 5 0,12 2 0,3 6 16,13-8 0,8 3 0,6-3 1,2-3 81,3-2 0,2-3 1,-5 0-1,6 0-10,2 0 0,-8-8 0,3-3 0,-3 1-69,3-1 1,-6-5-1,6 5 1,-6 1-100,-2-1 0,0-5 0,-3 6 0,-2-1 24,-3 1 1,-11-9 0,3 3 77,-5-5 0,-6 5 0,-5 3 0,-11 2 113,-10 6 1,3 2 0,-9 3-1,4 0 256,-1 0 1,-8 3 0,8 5 168,3 8-342,-8 5 0,8 3 0,-8 0 309,3 0-329,2-1 0,8 4 0,3 2 0,2 3 6,3-3 0,11 5 0,-3-2 1,5-3-178,3-2 1,3-3-1,5-3 1,8-3-196,5-2 0,11-11 0,2 3 0,3-5-33,6-3 1,2 0-1,2-3 1,1-2-18,0-3 1,-6-10 308,6 2 0,-6-16 0,16-5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1.1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307 0 8672,'-23'8'0,"-1"0"137,0-2 1,0-4 0,0 1 0,0 5-247,1 8 0,7 5 0,0 3 1,0 0-167,3-1 0,-8 1 1,7 0-1,1 0-60,5 0 0,-2 0 0,2-1 100,2 1 0,6-11 8,8-5 0,5-8 227,11-8 0,11-5 0,2-11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1.28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96 0 8102,'-11'13'-108,"6"1"1,-8-6-299,2 7 0,-5-1 0,5 2 0,1 2 406,-1 3 0,3 14 0,8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1.66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106 763 8274,'-24'8'377,"1"0"1,-1 0-330,0-8 1,13 0 4,11 0 0,11-3 0,13-2 1,0-6-383,-1-2 1,4 5 0,5-8 0,7-2 206,6-4 0,-5 6 1,0 1-1,2-7 6,3-7 1,3 8-1,-3-8 1,0 0 22,3 2 1,-14-7 0,14-1 0,-6-2 23,-5-5 0,0-3 0,-10 0-208,-3 5 276,5-5 0,-27 11 0,6-6 0,-5 8 78,-3 6 0,-3 5 0,-5 5 0,-7 8 111,-7 5 1,-1 3-1,-1 3 1,0 5-25,0 8 0,-2 5 0,-4 3 0,-4 2-40,-3 6 0,5-3 1,-5 8-1,3 0 9,5 0 1,2 3 0,3 8 0,3-1-110,5 1 1,-2-3-1,10-3 1,5-2-262,8 3 0,11-6 0,16 0 0,10-3-204,11-5 0,3-10 0,13-6 441,5-2 0,13-3 0,-2-8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2.53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117 144 8103,'3'16'-87,"2"0"-98,3 2 0,3-5 91,-3 3 1,-3-10 0,11 4 71,3 1 0,-6-9 0,3 6 0,2-5 22,3-3 0,3 0 0,-3-3 0,-2-2-12,-3-3 0,0-8 1,8 6-1,-1-4-57,1-4 0,-3 5 0,-2-3 0,-3-3-102,2-2 0,-7 5 0,-3 0 137,-5-2 0,-3 4 0,0-1 52,0-4 0,-14 8 0,-7 3 1,-8 6 63,0 2 1,-5 2 0,-1 6-1,-2 8 164,-5 5 0,5 3 1,-1 0-1,1 0-50,0 0 0,13 2 0,-5 3 0,3 6-202,7 2 1,3-5 0,11 5 0,-3-3-88,3-5 1,13-2-1,10-3 1,12 0-144,9-1 0,6-9 1,6-4-1,4-2 236,9 0 0,5 0 0,2-8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3.18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1 808 8096,'16'8'166,"0"0"1,0 0 0,7-8-127,1 0 1,0 0 0,0-2 0,2-4-78,6-2 0,5-10 1,11 2-1,2-5-261,6-3 1,-3 0 0,8-2-1,0-6 206,0-8 1,0 3 0,2-3 0,-5-2 65,1-3 0,-9 2 0,3 1-291,-11 0 243,3-19 0,-26 29 0,2-13 0,-8 5-11,-7 3 1,-4 8 0,-4 0 0,-6 8 93,-8 5 1,-5 11 0,-3-3 0,-3 8 116,-5 8 1,6-1 0,-6 15 0,6 4 109,2 1 0,0 10 0,0 0 0,0 3-84,1-1 1,-1-7 0,0 8 0,0-1-14,0-1 1,8 4-1,0-10 1,1 0-143,1 2 1,4-8 0,10 6-1,0-5 12,0-3 1,2-11-1,6-5 1,11-6-252,10-2 1,8 0 0,11 0 0,-1 0 108,1 0 1,0 0 0,-1 0 0,1 0 48,0 0 1,-1 0-1,-2 0 1,-2 0 69,-3 0 1,-19 0 0,0 3 0,-5 5 49,-3 8 0,-8-3 1,1 3-1,-9 3-39,-5 2 0,-8-5 0,6-1 0,-4 4-183,-4 2 1,5-5 0,-1 0 185,4 3 0,2-9 0,8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4.20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8160,'0'23'781,"0"-9"249,0-4-925,0-10 1,3 0 0,4 3-220,9 5 1,6-6-1,1 6 1,4-5-501,5-3 0,-3 3 1,8 2 613,-3 3 0,9 0 0,-6-8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3.52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382 24 8096,'-24'0'18,"0"0"1,0 0 0,1 0 0,-4 0 46,-5 0 1,6 3 0,-6 2 0,6 6-14,2 2 0,0 0 0,3 6 0,2-3 22,3 2 1,8 4-1,-5 1 1,3 1 21,4 0 1,4-8-1,2 0-35,0 2 1,10 1-1,6-1-118,5-2 0,11-10 0,0 2 0,-3-6 55,-3-2 0,1 0 1,2-2-1,3-6-99,-3-8 0,-3 3 0,-2-3 44,0-3 0,-8-2 0,0-3-102,2 0 1,-7 0-1,-3 1-290,-5-1 279,-3 0 0,-3 8 0,-5 0 33,-8-2 0,-5 4 0,-3 1 0,0 2-32,0 6 0,9 3 0,-1 2 169,-3 0 0,-2 10 0,-3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3.77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106 0 8099,'-27'0'26,"-4"0"0,12 0-72,-5 0 0,19 3-115,5 5 1,11-3 0,12 11 0,4 0 90,5-3 0,5 6 0,8-9 0,-3 1-372,-2 0 0,2-1 442,14-2 0,-6-5 0,9 7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4.16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355 0 8131,'0'24'-129,"-2"-11"0,-4-2 0,-4-1 226,-4 6 1,7-2 0,-9 1 0,-3 4-120,-2 2 0,5 6 0,0 2 0,-2 3 10,-4-3 0,-1 5 0,-1-2 1,0 0 39,0 2 0,8-7 0,0 4 0,0-4-112,3-3 0,-5 0 0,10-1-179,2 1 0,6-11 34,8-5 0,8-8 0,13-5 0,6-5 96,2-4 1,-5-2-1,7-5 1,4 3 124,2 2 1,-6 8-1,-1-5 1,-1-1 56,0 1 1,-8 8 0,3-3 0,-6 5 110,-2 3 1,-8 0 218,0 0-261,-11 0 0,6 11 0,-11 5 0,-3 5-67,-5 3 0,-3-6 0,-7 1 0,5 2-321,2-2 1,-5-1 0,6 3 269,-4-5 0,9 5 0,-6-7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4.5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38 168 8094,'-13'10'-573,"-9"-7"642,20 7 1,2-10-1,16 0 1,5 0-112,3 0 0,-1 0 1,4-2-1,2-4 14,3-2 0,2-7 0,-5 4 1,3-2-86,-3-6 0,-2 6 0,-3 0 0,-1-1-98,1 1 0,-2 5 1,-4-5 50,-2 2 1,-13-4 204,-3 7 1,-14 0 0,-15 8 0,-3 0 140,3 0 1,-5 8 0,2 2-1,0 3 56,-2 6 1,7 0-1,-4-1 1,4-2-27,3 3 1,0 2 0,3 3 0,3-1-235,2 1 0,11 0 0,-3 0 1,5 0-217,3 0 0,0-9 0,3 1-359,5 3 446,5-9 1,11 1 0,2-11-550,6 0 552,5 0 1,3 0 143,-1 0 0,1 0 0,8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8:44.84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307 144 8155,'-23'3'0,"-1"2"149,0 3 0,0 0 0,0-8-126,0 0 0,1 8 1,1 2-1,4 1 1,2-1 0,0 6 0,-5-5 1,2-1 235,3 1-158,11-3 1,-3-11-134,16-5 0,5 3 1,11-11-1,3-2-95,4-3 1,7 5 0,9 0-1,1 0-105,0 3 1,-1-9-1,1 9 1,0-3 11,-1 0 0,9 3 1,-1-3-1,-2 6-12,-2-1 1,-1 8 0,0-5 230,-2 6 0,16 2 0,-14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4.52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72 120 8169,'-10'24'378,"-1"-1"-14,-5 1 0,3-11 303,5-5-409,5 6 0,-7-9 258,10 11-308,0-11 0,0 8-108,0-5 0,2-5-333,6 5-72,-5-5 1,10-3 216,-5 0 0,-5-3-135,5-5 1,5 3 0,0-11 0,3-3-21,0-2 0,-3-3 1,6 0-1,-3 1-109,2-1 0,3 0 1,3 0 59,0 0 0,-8 8 1,0 3 81,2 2 0,4 4 0,1 7 210,1 0 0,0 10 0,0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4.70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0 7752,'-21'24'-779,"5"0"0,-5-3 1362,5-5-4,6 5-355,-12-18 1,9 18 0,-8-5-239,5 5 0,-2-5-257,10 0 1,0 0 17,8 8 1,0-9 0,0 1 252,0 3 0,10-9 0,3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4.8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7396,'24'0'823,"-11"0"0,-5 2-1164,-16 6 1,5 6 0,-7 9 0,2 1-255,0 0 1,0 0 594,8 0 0,0 10 0,0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5.4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239 379 6825,'-8'16'429,"0"0"0,-2-11 79,2 3 0,-5-3 0,-14 3-230,-5 8 1,14-3 0,-6 1-1,3-1-118,0 0 130,7 3-230,-7-3 1,18 8-171,-4-5 164,4-5-5,3 10-190,0-8 1,13 3-160,11 0 253,0-11-21,21 6 0,-8-11-287,11 0 164,-1-11 85,1-2 0,0-11 1,-1 0-1,1 1-206,0-1 0,-1-8-37,1 0 0,0-8 76,-1 9 0,-7-12-100,0 4 0,-11 1 193,3-1 0,-6-1 46,-2-8 1,-11 9 357,-5-1-185,-5 11-221,-14 5 121,-2 3 0,-14 18 61,-4-5 1049,4 16-477,-7 5-343,10 11 1,-8 0 577,0 0-530,-10 0 0,16 7 315,-6 1-220,5 11-264,3-17 1,9 11 0,1-8 0,1 6-135,0 2 1,8-8-156,-3 3 212,5-6 1,16-5-1,8-5 1,11-8 144,5-5-269,3-3 27,8 0 1,-1-11 60,1-5 1,0 3-29,-1-3 46,1 11-24,0-16 38,-1 18 51,1-18 0,-8 18 307,-1-5-332,-20 6 26,23 2 0,-34 2 32,16 6 1,-16-2-94,0 9 0,-5 1-38,-3 8 0,0-8 0,0 0 0,0 3-483,0 2 1,-8 3-1067,0-1 717,-11-9 852,17 7 0,-30-8 0,5 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39.22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48 8439,'-13'16'-457,"5"0"542,5 0 1,3 0-193,0 0 1,3-11-1,5 3 92,8-5 1,-3-3 0,3 0 2,2 0-369,-7 0 364,10 0-216,-18 0 210,18 0-39,-18 0-123,18 0 142,-19 0-78,9 0 72,0-11 1,-9 6-57,6-11 97,-5 0 1,-3 0 64,0 0 0,0 8 2,0-8 0,-3 11 0,-2-6 202,-3 1 0,-11 7-23,4-5-92,4 6 1,-10 2-10,5 0 1,3 10-35,-3 6 1,10 5 0,-1 3-100,4 0 1,3 0 0,0 0-138,0-1 0,0 1 1,0 0-253,0 0 1,3-8-112,4 0-156,7-11 652,10 6 0,-1-1 0,1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03.4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25 8570,'-2'13'-2119,"-6"-5"2093,5-5 220,-8-3-146,11 0 0,3 0 69,5 0 0,5 0 0,11 0-112,0 0 0,-8 0 0,0 0-10,2 0 1,3 0 0,3 0 10,0 0 1,0 0-1,0 0 21,0 0 1,0 0 0,-1 0 20,1 0 0,0 0 0,0 0-27,0 0 0,0 0 0,-1 0-5,1 0 1,0 0-1,0 0-2,0 0 1,-8 0 0,-3-3 0,0-2 7,0-3 0,3 0-10,8 8 0,0 0 0,0 0 13,0 0 0,-1 0 1,1 0-2,0 0 0,-8 0 0,0 0 0,2 0 8,4 0 0,-7 0 1,1 0 6,3 0 1,2-8 0,3 0-18,0 3 1,-8 2 0,0 3-22,2 0 0,3 0 1,3 0 10,0 0 0,-8 0 1,0 0-40,2 0 1,-4 0 0,1 0 52,4 0 1,-6 0 43,3 0 1,0 0-25,8 0 0,0 0 0,-1 0-19,1 0 1,-8 0 0,0 0-51,3 0 1,2 0-1,3 0-17,-1 0 1,-7 0-1,0 0 17,3 0 1,2 0 0,3 0 3,0 0 1,0 0 0,-1 0 43,1 0 0,0 0 0,0 0 0,0 0-23,0 0 1,-1 0 0,1 0 5,0 0-2,0 0 1,0 0-1,0 0-2,-1 0 1,1 0-1,0 0 1,0 0 8,0 0 0,0 0 0,-1 0 0,1 0-8,0 0 0,0 3 1,0 2-1,0 3-3,-1-3 1,1-2 0,0-3 0,0 0 11,0 0 1,0 8 0,-1 0-1,1-3-6,0-2 1,0-3-1,0 0 1,0 0-12,-1 0 1,-4 0-1,0 2 1,2 4 4,-3 1 0,1 1 0,5-8 1,-1 0 2,1 0 1,-8 0 0,0 0-1,3 0-2,2 0 1,3 0-1,-1 0 3,1 0 1,0 0 0,0 3 0,0 2-11,0 3 1,-8 0 0,-1-8 0,4 0 0,2 0 0,3 0 0,0 0 1,0 0 2,0 0 1,-1 0 0,1 0-1,0 0-2,0 0 0,-8 0 0,0 0 1,2 0 57,3 0 0,3 0 0,0 0-54,0 0 0,0 0 0,0 0-3,-1 0 1,1 0-1,0 0 1,0 0-5,0 0 1,0 0 0,-1 0-2,1 0 1,0 0 0,0 0 0,0 0 7,0 0 0,-1-8 1,1 0-1,0 3 11,0 2 0,0 3 0,0 0-5,-1 0 1,1 0 0,0 0-1,0 0-1,0 0 1,-8 0 0,0 0-1,2 0-14,3 0 0,3 0 1,0 0 3,0 0 1,0 0 0,-1 0 0,1 0-1,0 0 1,0 0-1,2 0 2,6 0 0,-5 0 0,7 0 1,1 0 1,-17 0 0,6 0 0,0 0 3,5 0 1,-8 0 0,11 0-4,5 0 0,-5 0 0,0 0 1,-6 0-2,-2 0 0,2 0 0,4 0 1,1 0 0,-2 0 0,1 0 0,-1 0 0,2 0 8,-1 0 1,-1 0 0,0 0 0,3 0-4,-3 0 0,0 0 1,0 0-1,3 0-6,-3 0 0,-3 0 0,-2 0 1,3 0-2,5 0 1,-6 0-1,6 0 1,-6 0-3,-2 0 1,0 0 0,0 0 0,2 0-1,6 0 1,-11 0 0,11 0 2,5 0 0,-5 0 0,0 0 0,-6 0 12,-2 0 1,0 0-1,0 0 1,0 0-6,-1 0 1,1 3 0,0 2 0,0 3 2,0-2 0,0-4 0,2-2-1,6 0 0,-14 0 0,6 3-33,-3 5 25,1-5 0,1 7 1,1-10-1,0 0 7,0 0 1,0 0 0,0 0 0,-1 0 17,1 0 0,-5 0 1,2 0-1,5 0-9,1 0 1,-9 0-1,-2 0 1,3 0-15,2 0 1,3 0 0,0 0 0,0 0-15,-1 0 0,1 0 0,0 0 0,0 0-1,0 0 1,0 0 0,-1 0-1,1 0 21,0 0 0,0 0 0,0 0 0,0 0 1,-1 0 1,1 0 0,0 0-12,0 0 3,0 0 1,-6 0 0,4 0-14,4 0 0,3 0 1,-5 0-1,0 0-5,0 0 0,0 0 1,-1 0-1,1 0 20,0 0 1,0 0-1,0 0 4,0 0 1,-1 0-1,1 0 1,0 0 0,0 0 0,0 0 0,0 0-7,-1 0 1,-7 0 0,0 0-4,3 0 1,-6 0-4,3 0 1,-8 0-1,8 0 4,-11 0 147,6 0 118,-11 0-812,0 0 1,-11-10 0,-2-4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0.5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477 119 7673,'0'-13'250,"0"-8"0,0 8 131,0-11 1,-8 8-114,0 0 0,-11 11-169,4-3 1,1 5 142,-2 3-293,11 0 28,-16 0 1,16 11 176,-11 4-169,10 7 1,-12 2 0,7 2-1,1 6 1,-1 5 30,6 0 1,-6 8 0,3-5-1,3 5-80,2 2 1,-5 1 0,0 0 0,3-1-1,2 1-104,-7-11 172,7 8 1,-7-16 0,10 11-70,0-11 1,-8 6 0,-3-14 27,-2-5-9,8 5 1,-9-18 0,6 4 2,-8-4 0,3-3 1,0-3-1,0-4-25,0-9 1,5-6-1,-6-1 1,1-4-16,0-5 1,8 6 0,-3-9-218,5 1 257,-8 8 1,9-17-19,-6 11 0,5 1 0,3 7 0,0 0-170,0 0 159,0 0 0,11 3 0,5 5 0,5 8-182,3 6-86,-1 2 140,12 0 0,-6 2 58,11 6 142,-11-5 0,27 18 0,-6-8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0.9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0 8341,'-14'0'347,"4"0"0,7 3-339,-5 5 0,5-3 1,-4 11 186,4 3 1,-5 2-383,0 3 0,0-1 0,8 1 8,0 0 0,3-3 71,5-5 0,-3 3 1,11-11-129,2-3 0,4-5 0,1-5 0,1-6 105,0-2 1,0-3-1,0-8 1,0 3 59,-1 5 0,1-5 1,0 5 169,0-5 1,-8 0-107,0 5 1,-8 2 377,8 6-67,-11 6 85,5-9-261,-10 11 0,0 3 0,-2 5 32,-6 8 1,3 5-147,-11 3-147,10 0 35,-4-11 1,2 8-103,0-5 1,0 5-297,8 3 206,0-11 11,0-2-390,0-1 669,0-7 0,0 8 0,0-11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1.17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1 7224,'-24'0'274,"8"0"494,1 0-225,9 0-329,-4 0 0,12 0-79,6 0 1,6 0 0,9 2-1,1 4-545,0 2 1,0 0 0,2-8 0,4 0-39,1 0 0,9 0 0,-8 0 0,0 0 448,2 0 0,-8 0 0,9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1.4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96 8277,'14'0'29,"-4"10"0,-10-5 450,0 11 1,0 0-144,0 8 1,-3-3-396,-4-5 118,4 5-39,-8-7 1,11 1-84,0 1 0,-2-8-204,-6 8 157,5-11 0,-8 3 0,14-13 0,2-5-206,3-4 0,3-2 218,-3-7 1,-3-1-32,11 0 0,-8 0 0,8 0 0,2 0 22,4 1 0,-7 1 0,1 4-245,3 2 281,2 0-79,-8 3 67,9 2 1,-9 11-87,11 0 169,-1 0 0,1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2.23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0 215 8175,'16'8'-78,"0"0"0,-8 0 222,8-8 1,-8 0-228,8 0 1,-8 0 0,8 0-1,-1-3 40,-1-5 1,7 3 0,-5-8-186,5 2 0,-5 1 0,0 2 127,2-8 1,1-5 0,-1 0-493,-2 5 527,-10-6 1,4 17 206,-10-11-300,0 11 384,0-16-65,-10 8 0,4-1 0,-10 6 11,-2 6 1,-3 2-1,-3 2 1,0 4 68,0 2-70,11 10 1,-8-7 0,5 7 39,-5-2 1,5 0-1,2 8 1,4 0-139,5 0 1,2-9 0,3 1 0,0 3-159,0 2 1,0 3 0,3-3-1,5-2 73,7-3 0,7-11 0,1 3 0,1-6-444,0-2 0,0 0 1,0 0-1,2-2 67,6-6 1,-5-5 0,4-11 389,-4 0 0,7-11 0,3-2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2.4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144 1 7231,'-14'0'25,"-4"3"1,7 2 359,-2 3 0,5 10 0,-5-2-267,2 5 0,1-5 1,4 0-1,-2 3 108,3 2 0,0 3 1,0 0-592,-3-1 0,0 1 0,8 0-180,0 0 0,2-11 336,6-5 0,5-5 209,11-3 0,0-11 0,0-2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2.55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96 48 8273,'-24'-11'-2,"11"6"30,5-11 128,-5 11 98,10-6-180,-8 11 0,9 0-808,-6 0 678,5 0-498,-8 0 369,11 0 1,0 11-1,0 5-273,0 5 0,8 3 458,0 0 0,11 10 0,-6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2.91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1 8155,'-24'0'-36,"0"10"1,8-7 237,0 5 0,8 5 29,-7 3 0,9 5 0,-2 3 29,6 0 0,2 0-499,0 0 1,2-11 134,6-5 1,5-6-32,11-2 1,0 0 1,0 0 1,0-10-1,0-6 30,0-5 0,-1-3 0,1 3 1,0 2-148,0 3 0,0 8 90,0-8 1,-9 11 50,1-3 1,-8-2 97,8 2 44,-11 0 1,6 10 28,-11 6 0,0 6 0,0 9 0,-3 1-59,-5 0 0,6 0 0,-9-3 1,3-2-215,0-4 1,0 1 210,8 8 0,11-11 0,2-2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3.16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49 119 8389,'-11'14'170,"8"-1"1,-7-8 301,-1 3-12,8 11-537,-7-6 246,10 0 0,10-2 0,6-11-596,6 0 0,1 0 1,1 0-664,0 0 898,0-11 1,0 1 0,-3-9 0,-3 6-314,-2 2 0,0-7 505,8 2 0,0-5 0,-11-3 0,-2 0 0,-11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39.41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143 0 8356,'0'37'0,"0"-5"-164,0-5 199,-10-3 1,5-1 0,-11-1-179,-3-7 0,6 7 0,-3-6 150,-3 5 0,6-8 1,0-2 272,2-1-632,3-7-528,8 7 880,11-10 0,13-21 0,13-5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3.3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236 0 8247,'-24'0'-194,"1"8"-101,-1 0 434,11 11-127,-9-6 0,17 3 0,-11 0 0,-2 2 164,-4 4 0,7 1 1,1 1-1,4 0 40,4 0 1,1 0-1,0 0 1,-3-1-348,3 1 1,5 0 0,7 0-189,9 0 1,6-11 0,4-5-627,6-5 778,-16-3 0,23 0-522,-15 0 414,5-11 275,-5 8 0,11-28 0,2 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3.62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168 1 8221,'-24'10'32,"8"-5"1,0 9 0,0-1 227,3 0 1,-6-5 0,9 5 0,-1 1 89,1-1 0,-1 0-137,3 3-316,6 5 1,-9-8-128,11 11 182,11-11-156,-9-2 1,19-3 61,-5 0 68,5 0 0,3-8 0,0-3-77,0-5 1,0 3-69,0-11 115,-1 0 77,12 3-92,-9-8 80,9 18 1,-11-18-64,-1 5 172,1 5 0,0-7 0,0 10-63,0 3 1,-8-6-65,0 3-288,-11 0 64,16 8 244,-18 11-22,-3 2 0,-11 14 0,-7 2-65,2 2 1,0 1-1,-8-5-209,0 4 232,11-4 1,-6 7 0,9-10 100,-3 0 0,7 0 0,-4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4.0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1 8062,'0'24'647,"0"-8"-325,0-1-125,-10 1-355,7 8 1,-10 0-1,8 0 1,-6 0-320,-2 0 1,5-1 292,-8 1-658,11 0 842,-17 0 0,20 0 0,-9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4.67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72 8025,'-13'-10'-265,"-9"7"482,7-5 376,4-5-363,0 10 0,11-10-149,0 5 1,3 5-4,5-5 1,5 6 0,11 2 0,0 0-97,0 0 0,0 0 1,2 0-1,3 0 16,3 0 1,10 0-1,-5 0 1,3 0-25,0 0 0,-11 8 0,5 0 0,-2-3-193,0-2 0,-8-1 1,-8 4-29,2 2 0,-7 2 0,-3-2 38,-6 8 0,-12-3 0,-6 0 1,-5 1 80,-3-1 1,0-5 0,0 5-1,0 0 158,1 1 0,1-6 1,4 5 196,2-3 0,11 9 1,-3-3-148,5 5 1,6-5 521,5 0-431,5 0 0,3 0 0,0-3 0,0 0 18,-3 0 0,0-5 1,-8 8-84,3 3 1,8 2 0,-8 3-51,-3 0 1,-5-9-1,-8 1-46,-7 3 0,-7-6 0,-1 0 0,-1-2-99,0-6 1,0-2 59,0-3 0,0 0 1,1 0-1,-1-3 1,0-2-600,0-3 458,0-11 1,8 6-37,0-11-282,1 1 247,1-1 1,4 0 0,10 0-651,0 0 711,0 11 0,10-6 180,6 11 0,16-10 0,5 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5.15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96 7161,'-14'15'918,"7"1"1,7-10 0,7 2-632,9-6 1,-2-2 65,2 0-663,-1 0 271,9 0 0,0 0 0,0 0 1,0 0-101,0 0 1,-1-2 0,1-4-1,0-4-221,0-4 0,-3 6-10,-5-7 1,5 7 134,-5-8 1,-5 8-1,-1-5-97,1 2 0,-11-5 292,0 8 1,-11 0-1,-13 8 1,1 0 141,-1 0 1,0 0 0,0 3 0,0 5 207,0 8 1,1-3-1,-1 3 1,0 2-87,0 4 0,8 1 1,3 1-256,2 0 0,3 0 1,8 0-69,0 0 1,11-3-1,5-5 1,8-8-410,8-6 1,-3-2-250,10 0 330,1 0 318,-3 0 0,8-2 0,-5-6 0,2-8 109,-2-5 0,5-3 0,-5 0 0,-6 0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5.44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572 72 8091,'0'-24'-649,"0"0"1292,0 11 1,-10 3-115,-6 10-65,5 0-302,-10 10 0,10 3 162,-5 11 70,-5 0-158,8 0 59,0 10-133,-8-7 1,10 15-10,-5-10 0,-5 8 0,8-6 0,-3 1 109,0-1 1,8 6-296,-8-9 1,0 9-30,-8-8 0,8 8 0,0-9 0,-2 1-40,-3 3 0,5-9 0,0 6 0,-3-6-12,-2-2 1,0-8 84,5 0-356,-5-11 304,8 6 0,-3-11-61,0 0 0,11-11 0,-3-5 1,5-7-316,3-9 0,3 3 34,5-11 0,-3 6 111,11-14 0,0 13 0,8-10 0,-1 6-81,1 2 0,0 5 139,0-8 0,8 11 134,-1-3 0,9 14 0,-5 2 1,2-3 119,5-2 0,3 8 0,3-8 0,-1 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5.74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191 120 8070,'-23'0'76,"7"0"160,0 0-281,10 0 132,-4 0 1,2 3 0,-3 2-1,1 5 149,-1 4 0,-5 2 0,8 7 0,0 1 12,-2 0 0,4 0 0,-7 0-47,3 0 1,2-1-267,8 1 312,0-11-127,0 9-186,0-20 0,10-2-92,6-16 304,-5-5-401,10-3 1,-8-2-1,11-3 1,0-6-26,0-2 1,0 8 0,-1-3-1,-1 6-788,-7 2 574,7 0 147,-9 0 191,11 1 0,-8 9-307,-1 6 382,1 6 0,0 2 1,-3 2-1,-2 6 81,-6 8 0,9 5 0,-1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5.95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95 24 8091,'0'-13'1263,"0"2"-976,-10 22 8,7 2-247,-18 11 1,16-8-217,-11 0 190,10 0-121,-4 8 1,2-1-567,0 1 581,0-11-195,8 9 1,0-9-373,0 11 1,3-11 0,2-8 650,3-10 0,21-8 0,-2-11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6.1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0 6065,'0'24'0,"0"11"0,0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6.81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879 96 7702,'-13'-10'-1630,"-5"4"1577,10-10 0,-3 8 1,6-7 230,-3-4 0,-11 8 458,3 3-289,6 6 8,-11 2-257,18 0 1,-16 10 0,9 6 0,-3 8 101,-6 8 1,-2-3-1,-3 11 1,0 2 47,0 3 1,-8 6-1,-2 1 1,-3 7-142,-5 2 0,-3-6 1,-3 6-1,0 0-150,1 0 1,-1-5-1,3 2 1,2-5-119,4-8 0,10-11 102,-3 6 1,16-16-76,8-8 0,16-16 0,8-24 0,5 0 23,3 0 1,2-7 0,6-4-1,8 1 47,5-1 1,-5-7-1,-1 5 1,4-3-6,2 0 0,2 9 0,1-7 0,0 1-28,-1 0 1,4-2 0,-1-9 0,3 0 22,0 1 0,-5-1 1,13 0-1,-3 1-48,-5-1 0,-3 11 1,-5 5-1,-5 6 249,-8 2 1,-14 10 349,-2 6-345,-11 16 1,-5 8 0,-15 13-38,-7 3 1,-4 11 0,-3-6 0,-6 5 244,-2 6 1,5-14 0,-5 14 0,0 0-111,0 4 0,-3-1 0,-5 4 1,3-4-139,2-4 0,9 1 1,-9 0-1,0 2-206,3 6-6,3-17 0,2 14 0,0-21 80,3-3 0,10-2-172,3-3 150,11-11 0,-5-5 1,12-16-1,4-8 18,1-5 0,12-6 0,-3-2 0,5-5-53,3-3 0,8-3 1,-1-8-1,1 1-108,3-1 1,-9 8-1,6 3 1,-3 0 125,3 0 0,-6 8 87,6-3 0,-3 8-97,3 8 0,-3-2 0,11 10-38,2 3 0,-7 5 1,-3 7-1,-6 7-764,-2-1 891,0 8 0,0-8 0,-1 11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39.58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72 8292,'11'-24'-1017,"-8"11"1,7-1 1704,-10 6-758,0 6 1,-2-9 0,-4 14-326,-2 5 285,0 5 0,0 11 0,1 0 68,1 0-170,-7-11 212,10 8 0,-7 3 0,10 13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7.68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72 215 7726,'-14'0'-18,"-7"0"1,19-2 0,-9-4 528,0-2-177,9 0 0,-9 6-127,11-6 0,3 5-66,5-5 0,5 6 1,11 2-205,0 0 1,0 0 0,-1 0 0,1 0 4,0 0 0,8-8 0,0 0 0,-3 0-483,-3-3 1,-2 6 57,0-11 329,0 11 0,0-17 97,-1 7 0,-9-7 2,-6-1 0,-8 9 0,-8 6 0,-8 6-47,-5 2 262,-3 0 1,0 0 0,0 0 71,0 0 0,0 8 1,1 2-1,-1 3-74,0 6 1,8 2-1,0 3 1,0 0-104,3 0 0,0 0 0,7-1 0,-2 1 72,3 0 0,3-8 16,2 0-282,10 0-71,3-3 1,11-2 0,3-11-1,2 0-133,3 0 1,10 0-1,-5-3 1,3-2 43,0-3 1,-9-11-1,6 3 1,0-5 298,1-3 0,-9 0 0,2 1 0,7-12 0,-1-2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7.96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1 8581,'-10'13'755,"5"0"-435,-11-5-84,10 5-218,-15 1 1,19 7-1,-9-8 1,3 3 0,0 0-90,3 2 203,-9-7-434,12 10 139,-9-18 1,14 7-461,5-10 514,5 0 0,11 0 0,0-2 10,0-6 1,2 2-1,3-9 1,6-4-24,2-2 1,-5 5-1,5 0 1,-3 0 111,-5 3 1,-2 0 0,-4 7 102,1-2 1,-3 3-61,-5 13 0,-5 5 0,-11 11 0,0 0-39,0 0 0,-8 0 0,-3-3 0,1-3-293,-1-2 0,3 0-626,8 8 925,0-11 0,0 8 0,0-7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8.16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262 1 8058,'-13'10'-166,"0"-7"0,8 7 0,-6-2 372,-2 0 0,5 11 0,-8-1-133,-3 12 1,6-4 0,-3 6 0,0-3-71,3 3 1,-5 2 0,7 9 0,0-4-123,1 4 0,-6-6 1,8 0-1,3-3-1097,2-5 1216,-8-2 0,9 7 0,-9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8.34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48 8058,'-13'-10'-239,"2"4"211,11-9 1,3 9-26,5-2 1,-3 6 0,11 2 0,5 0-335,8 0 387,-2 0 0,18 10 0,-8 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8.63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382 1 8058,'-24'0'-1626,"0"0"1779,0 0 0,8 0 1,0 0-1,-2 0 347,-3 0 1,5 8-1,2 2 1,1 1-209,0 0 0,5 7 0,-5-2 0,2 5-60,6 3 1,2 0 86,3 0-379,0-11 95,0 8 0,8-8 0,3 11 0,-1 0-171,1 0 1,5-8-1,-6 0-159,4 2 0,-9-5 0,3 3-253,-5 3 0,-6-9 206,-5-2 1,-5 3-1,-11-3 1,0-3 59,0-2 0,0-3 0,1 0 282,-1 0 0,-11-11 0,-2-2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9.24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310 499 8058,'-2'-16'-386,"-6"0"1,3 11-1,-11-3 570,-3 5 1,-2 3 0,-3 0 0,0 0 36,0 0 0,1 3 1,1 5-1,4 8-97,2 5 1,0 3-1,-5 0 1,2-1-67,3 1 0,11 0 0,-3 0-64,6 0 0,2-8 0,2-3 0,6-3-156,8-4 0,5-4 0,3-2 1,3 0-31,4 0 1,-4-2-1,7-6 0,-2-5 10,0-1 0,8-7 0,-6 5 0,0-5-95,1-3 1,5-2 199,-9-6 0,9 3 0,-8-11 0,0-2 0,-1-1 0,1-2 45,-3-2 0,-5 4 0,-5-10 1,-6 8 165,-2 6 0,-3 9 0,-8-1 272,0 4 1,-11 14-130,-5 5 0,-5 16-98,-3 8 0,0 8 0,-2 5 0,-3 5 101,-3 3 1,0-5 0,8 8-1,0 2-134,0 3 1,9-5 0,1-3-1,1 0-150,0 0 1,8-5-1,-3 5 1,5-3 10,3-4 1,0-4-1,3-5-153,5-5 1,5-5 0,11-11-1,2-3-96,6-5 0,-3-5 0,8-11 0,0 3 82,0 5 1,-5-5 0,5 8 123,-2-1-19,-4-7 1,-7 16 0,0-8 0,0 2-11,0 6 0,-8 2 273,-1 3 1,-7 11-214,8 5 0,-10-3-168,2 3 0,-6 0 1,-2 7-1,0 1-516,0 0 689,-10-11 0,7 19 0,-8-5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9.73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165 144 7914,'-11'13'-255,"6"6"0,-8-9 689,2 3-147,3-7 1,11 12-267,5-10 0,5 0 0,11-8-106,0 0 1,0-2 0,-1-4-1,1-2 63,0 3 1,0-6 40,0 3 0,-6-7-132,6 7 1,-13-11-1,13 6 1,-6-3-123,-5 0 0,6 8 1,-11-8-62,-3-2 274,-2-3 1,-3 5-1,-3 2 31,-5 4 1,-5 2 0,-11 8 0,-2 0 124,-6 0 1,3 3 0,-8 4 97,2 9-100,3 6 1,1 1 0,-1 1-1,3 0 141,2 0 0,3 2 0,1 3 0,1 3-94,6-3 0,3-2 1,8-3-1,-3 0-211,3-1 1,13-1 0,10-4 21,11-2 1,-2-11 0,7 3 0,-2-5-416,0-3 0,10-8 0,-5-3 1,3-2-100,0-5 1,-1-4-1,6 1 524,-5 5 0,16-15 0,-6 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29.91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311 1 8058,'-27'2'87,"-4"6"1,9-3 0,-4 11-1,-1 3 166,1 2 0,5-2 0,-11 4-162,5 12 1,12-9 0,-1 3-1,0 1 71,3-4 1,2-7 0,11-3-722,0 2 0,3 1 0,5-4-789,7-7 1019,7-5-199,1-14 528,1 9 0,11-30 0,2 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0.04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96 48 8058,'-8'-16'38,"0"0"0,-10 11-908,2-3 870,5 5 0,-10 14 0,8 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0.5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451 358 6982,'0'-24'-38,"-8"8"231,0 0 0,-3 11 318,3-3-381,-5-6 1,-13 12-21,-6-6 1,5 5 69,-5 3 0,-5 11-123,-2 5 0,4 0 1,3 5-1,3 5-9,-2 1 0,12-1-91,-5-2 1,14 0 60,-6 0 0,10-8-140,-2 0 0,8-9 98,8 9 1,6-10-1,9 2 1,4-6-91,5-2 0,-3-2 0,11-6 1,2-8-50,3-5 1,0-3 91,-5 0-210,5 0 229,-8 0 1,3-2-1,-1-3 1,4-6-127,2-2 0,-6 5 1,-1-7-1,-4-1 25,-5 3 0,-2-6 177,-4 12 30,-9 9-124,7 1 191,-19 19 0,6-9 0,-16 11 153,-7 0 1,-7 13 0,-1 8 0,-4 11-4,-5 5 0,6-5 0,-9 8 1,4 2 195,-1 3-508,0-8 1,8 8 0,0-5 1,1 5 0,-1-5 0,3-3 0,2 0-373,3 0 1,11-8 0,-3 3-59,5-6 0,14-12 0,5-6 470,5-6 0,13-12 0,3-4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39.94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0 7914,'11'24'110,"-8"-8"224,4 0 1,-7-3 0,-5 6-171,-3-3 0,-2-8 0,4 8-371,-2 2 1,0-5-109,8 3 1,0-8-43,0 8 1,3-11 193,5 3 1,-3-5 0,11-6 95,3-5 1,2 3-1,3-11 0,0-2 85,-1 7 0,1-8 0,-3 9 13,-5-3 1,6 7 0,-9-4-16,0-1 1,8 8-44,-5-4 1,-5 7-69,-3 7 0,-6-1-426,-2 10 285,0 0 236,0 7 0,11 1 0,2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0.88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95 96 7992,'-23'10'63,"-1"6"1,3-3 0,5 3 331,8 3 1,5 2-117,3 3 0,3-8 0,5-3 1,8-2-374,5-6 1,3-2 0,-1-3-273,1 0 0,0 0-168,0 0 1,8-8 332,-1 0 1,1-8 0,-8 5-1,0 1-1,0-1 1,0-8-1,-1 6 1,-1-3 201,-6 0 0,-3 1 0,-8-9-108,3 0 1,0 0 493,-8 0 0,-11 11 1,-7 5-31,-11 5 1,2 3-1,-5 3 1,3 5-62,-2 8 0,4 5 1,-5 3 212,6 0-357,2 0 0,0 7 1,3 1-272,5-3-36,5-2 0,9-3 0,-4-1 0,-1 1-264,1 0 1,17-11 0,10-5-10,8-5 1,6-3 0,-4 0 0,6-3 83,1-5 1,7-5 0,-8-11 344,0 0 0,18-10 0,-4-3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1.16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1 7992,'-24'13'0,"0"-2"0,1-1 0,7-5 0,0 9 208,-3-4 14,-2 9 0,5-9 0,3 9 0,0-3 560,0 2 1,7 4-845,-2 1 0,6 1 0,4-3-325,6-5 221,5-5 21,11-11 111,0 0 1,11 0 0,2 0 0,2-3-30,1-5 0,0 6 0,5-6 0,-3 2 76,-2-2 0,-8 6 186,7-6 0,-1 5 164,1 3-295,-4 0-122,-1-10 1,-13 7-102,11-5 0,-19 5 1,11 3-441,-3 0 0,-10 3 309,-3 5 1,-13 5-1,-6 11 1,-2 0-404,-6 0 689,-2 0 0,-3 10 0,0 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5.14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 96 7398,'-13'0'74,"13"-8"0,16 0 1,5 2 53,3 4 1,0-6-1,2-3 1,3 1-42,3-1 0,0 3 0,-8 8 0,2 0-1348,6 0 1261,-16 0 0,26-10 0,-15-4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2:36.3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382 525 8032,'13'-11'-87,"1"6"189,-6-11 1,-6 0-115,6-7 1,-5 7-1,-6 2 47,-5 4 0,-5-6 0,-8 5-114,5-2 1,-5 8-1,5-6 1,-5 3 33,-3 0 1,0 0-1,0 8 1,0 0 27,1 0 1,-1 0 0,0 0 0,0 0 11,0 0 0,3 3 0,2 2 1,4 6 70,-4 2 1,8-5 0,3 8 50,6 3 0,2 2 1,2 3-75,6-1 0,-2-9 0,10-4 0,2-2-61,3 0 0,3 3 0,0-6-19,0 3 0,0 0 0,0-8-27,-1 0 1,1-8 0,0 0 0,0 0-112,0-3 1,0 1-1,-1-9 1,1 3 74,0-2 1,0-3 0,0-3-1,0 0 49,-1 0 0,1-2 0,0-3 0,0-6-18,0-2 1,-8 8 0,-3-3-1,-3 3 99,-4-3 1,-4 6 0,-2-6 292,0 5-160,0 14 0,-2 3 101,-6 10-176,-5 0 1,-3 8 0,2 2 79,4 3-131,-9 3 1,17 8-1,-6 0 1,5 0 60,3 0 0,0 2 0,0 6-18,0 8 1,-3-6 0,-2 1 0,-3-4-79,3 1 0,2 0 1,3-6-1,0 3-154,0 3 1,0 0 0,0-8-1,3 0-331,5 0 1,-6-9 0,6 1 482,-5 3 0,8 2 0,2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25.07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72 6107,'14'-3'125,"-6"-5"0,-3 6 0,0-9-39,3 1 0,3 7-1,-3-5 0,-6 3 0,9-1-48,-1-2 0,-4 0 0,10 8-65,2 0 0,3 0 0,3 0 39,0 0 0,0 0 1,0 0-1,0 0-14,-1 0 0,9 0 0,3 3 1,2 2-9,5 3 0,-5 0 0,0-8 1,0 3 8,0 5 0,3-5 0,5 4 0,-3-4 3,-2-3 0,0 0 0,5 0 1,-3 0-5,-2 0 1,-5 0-1,7 0 1,3 0-7,-3 0 1,1 0 0,4 0 0,1 0 3,0 0 0,-9 0 0,1 0 0,3 0 2,2 0 0,-6 0 0,-2 0 0,0 0-12,0 0 0,-5 0 0,5 0 1,0 0-4,1 0 1,-9 0-1,2 0-11,-4 0 22,7 0 0,-7 0 1,5 0-1,-3 0-4,3 0 0,-6 0 0,6 0 0,-3 0-47,3 0 0,-3 0 0,8 0 0,-3 0-39,-5 0 1,1 0-1,-1 0 1,5-3 54,3-4 1,-5 4 0,5-5 0,0 5 41,0 3 0,-8-10 0,6-4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1.16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24 917 8456,'-13'-10'-826,"3"4"759,10-10 1,0 0 0,2-7 162,6-1 1,-2 8 0,7 0 0,0-3-87,0-2 0,3-3 0,8 1 1,0-1 18,0 0 0,-1 0 1,4-2 49,5-6-64,-6 5 1,17-10-1,-9 8-80,3-3 66,-8-10 1,16 13 0,-8-8 0,3 2-69,0 6 1,-11 3 0,3 2 0,-6 0-36,-2 0 1,0 8-12,0 0 20,-11 11 1,-2-3 0,-11 16 81,0 8 1,0 5-1,-3 3 1,-2 0 43,-3 0 0,-3 0 1,6-1-1,-6 4-16,-2 5 0,8-6 1,-6 9-1,0-4 18,-4 1 0,4 3 0,0-6 0,3 5-4,0 3 1,-7-8 0,7 3 0,0-5 38,-3-4 1,8-7 0,-5 0 32,6 3 1,4-9-1,6-2-75,8-5 1,6-14-1,1-5 1,1-7 6,0-9 1,3 5 0,2-7 0,5-1-74,3-4 1,-8 2-1,6 0 1,-1 0-9,6-1 1,-3-1 0,0-6 0,-3 2-19,-4 4 1,-1-1 0,0-5-285,3 5 331,-1-5 1,-7 27 0,-3-6-439,-5 3 234,6 10 1,-17-2 220,11 5 0,-11 16 0,6-6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1.9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311 178 7176,'13'-11'307,"-2"6"-335,-11-11 1,0 8-1,0-8 98,0-2 0,0 4-145,0-2 110,-11 11 1,6-5-24,-11 10 1,0 0 1,-8 0-1,0 0 1,0 2 22,1 6 0,-1-3 0,3 11 0,2 3-5,3 2 1,0 0 0,-8-2 0,3-3 18,5 2 1,-2 3-1,10 3 6,3 0 1,2-8 0,3 0-45,0 2 1,3-7 0,4-3 0,9-5-25,6-3 1,-7 0 0,1 0-128,3 0 135,2 0 0,3-8 0,0-3 0,0-2-48,-1-6 0,1-2 0,0-3 1,0 0 3,0 1 0,-8-1 1,0 0-1,2 0 35,3 0 1,-5 0 0,-3 1-1,1 1-147,-1 6 150,-8-5 1,6 21 25,-11 0 0,-3 11 0,-2 15 0,-6 3-17,-2 3 1,5 0 0,-5-8 0,0 2-39,-1 6 1,9-13 0,-6 5 0,4-3-67,-1 0 0,-3 0 1,6-2-264,-3-3 0,2-3 368,14 3 0,6-16 0,9-14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2.21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263 0 8242,'-16'0'15,"0"0"-63,-3 0 0,6 0 0,-3 0 103,-2 0 1,-4 3-1,-2 2 18,1 3 0,7 11 0,0-3-18,-3 5 1,6 3 0,0 0 0,2-1-358,6 1 0,2 0-356,3 0 521,11 0 1,2-8-1,11-3 1,0-3-249,0-4 1,-1-4 384,1-2 0,11 0 0,2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2.63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262 0 8390,'-2'22'-134,"-6"-6"1,2 2 0,-7-7-1,2 2-29,6 5 1,-5 4 0,-1 1 0,0 1 264,1 0 0,-1 8 0,3 2 0,-8 3-24,-5 6 0,5 5 0,0 2 0,1 3 13,1 0 0,-7-16 1,8 8-1,0-8-190,5-8 0,5-2 155,3-4 0,3-12 1,5-8-47,7-9 0,7-12 1,-1 2-1,0-5-90,3-3 1,-14 0 0,14 0 0,-2 0-28,-1 1 0,3-1 1,-1 3-98,1 5 1,0-3 197,0 11 1,-8 0-1,-3 11 1,-2 5-14,-6 8 0,-2 5 0,-3 3 0,-3 0 3,-5-1 0,3 1 0,-9 0 0,4 0-215,5 0 0,-6 0 0,3-1 231,3 1 0,-9 0 0,1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3.16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143 1 8390,'-8'15'-167,"0"1"1,-8-8-1,6 6 174,-3-4 1,7 9-1,-4-6 1,2 3-56,0 0 1,0-8-1,5 5 1,-2 0 142,-3 0 0,0-5 0,5 6-226,-5-4 1,6 9-119,-6-3 173,5-6 0,6 1-159,5-11 221,-6 0 0,17-3 1,-8-2-1,2-6-31,5-2 0,4 5 1,1-8-1,1 0 16,0 3 0,0-8 0,0 8 0,0-3 32,-1 0 0,1 8 0,0-8 105,0-3 1,0 6 0,0 0-71,-1 2 23,-9 3-64,7 8 0,-18 3 0,4 5 0,-4 8 24,-3 5 1,0 3-1,-3 0 1,-2 0-8,-3-1 1,-8 1 0,8 0-117,3 0 108,-8-11 0,8 8 0,-9-5-134,4 5 0,-6 3-515,8 0 643,0-11 0,8-2 0,0-11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0.25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25 1 8144,'24'13'-307,"-1"-5"381,-9 5 1,-4-8 49,-10 11 0,0-8 13,0 8 1,-2-8-178,-6 8 0,2 0-257,-10 8 225,11-1 43,-5 1 0,2-8-388,0 0 224,0 0 39,8 8 1,0 0 5,0-1 1,0-7 25,0 0 122,0-11 0,-11 17 0,-2-9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3.6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11 7523,'-10'14'-673,"4"-4"800,-9-10 0,9 3 0,-4 2-5,-1 3 1,8 3-1,-7-3-52,-1 8 0,9-3 0,-6 3 0,2 0-41,-2-3 1,6 8-46,-6-5 0,5 5-188,3 3 128,0-11 0,3-2 0,5-11-95,8 0 1,5-3-1,3-5 1,-1-5 93,1 0 0,0-9 1,0 7-1,0-7 45,0-1 0,-1 7 0,-1 0 0,-4 0-28,-2 3 0,0-9 0,8 9 339,0 0 0,-8 0-119,-1 5 0,-9 8 59,2 0-200,-6 10 0,-4 12 0,-4-4 0,-2-2-2,3 3 1,-5 2 0,-1 3 0,0-1-83,1 1 0,2 0 0,5-3 0,-2-2-205,-3-3 1,0-8-1,8 8 270,0 2 0,-11-7 0,-2-1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3.9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311 0 8260,'0'24'22,"-8"-8"0,0 0 1,3 2 140,2 3 0,-5 6 0,-3 2 1,1 6-183,-1 2 1,-5 2 0,6 6 0,-4 0-47,-4 3 1,-3-13 0,-3 12 0,0-4-58,0-6 1,0 5-1,1-10 1,1-3-729,6-3 0,6-10 850,10 0 0,0-11 0,0 6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4.18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 0 8260,'-16'0'107,"0"0"0,14 0-33,2 0 1,10 0 0,17 0 0,2 0-45,3 0 0,10 3 1,-2 2-1,5 3-436,3-2 0,-1-1 0,1 0 0,2 3 77,6-3 329,-16-2 0,36 8 0,-12 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4.69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0 120 8260,'8'-16'-100,"3"2"254,2 4 0,-5-6 0,8 5 191,2-2-229,-7 8 1,10-6 0,-5 11 0,3-2-11,-3-6 1,5 5 0,-5-5-283,5 5 1,3 6-14,-1 5 1,-9-3 0,-6 11 129,-6 3 1,-10 2 0,-2 0-1,-3-2 70,-6-4 1,-2 1 0,-3 8 121,0 0 0,0 0 0,0 0 77,1 0 1,1-1 0,4-1 0,5-4-98,2-2 0,3 0-82,8 8 0,0-8-12,0 0 1,11-11 0,5 3-529,5-6 332,3-2 0,2 0 0,3-2 0,3-4-87,-3-1 0,0-4 0,0 6 0,3-3 82,-3 2 1,-2-4 0,-3-1 0,-1 1 19,1-1 1,0 0 0,0 6 0,0-5-224,0-4 385,-11 9 0,19-16 0,-6 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5.5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1 8532,'10'2'247,"-10"6"0,-2 3 0,-11 7 0,-1-2-250,1 3 0,5 2 0,-5 3 1,0 2-165,-1 6 0,9-6 1,-5 9 47,-1-1 1,8-15 0,-5 5 17,6-3 1,4-11 0,6-2-43,8-5 0,5-3 1,3 0-1,3-3 60,4-5 1,-1-5-1,7-11 1,0-2-75,0-6 1,-8 6 0,5-6 0,-2 5 81,0 4 0,0 1 0,-8 4 0,-3 2 319,-5-3-233,5 9 0,-19 2 0,6 16 132,-5 8 0,-11 0 0,-2 5 0,-4 5 106,-4 1 1,5-1 0,-3-2 0,0 3-221,2 4 0,1-4 0,8 5 0,-3-6-195,3-2 0,2-8 0,3 0-396,0 2 0,3-7 562,5-3 0,15-6 0,15-2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5.87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144 0 8299,'-16'11'201,"0"5"0,8-6 0,-8 1 125,-3-1 1,9-4 0,-1 7 0,3 0 0,-2-2 139,-4-1 0,9 9-252,-3-3 0,6-3-504,2 3 0,10-11 0,6 3 0,8-5-35,8-3 0,-3-3 0,11-2 0,2-6-18,3-2 1,3 8 0,-3-6 0,-3 3 12,-2 0 1,-8-2 0,7 4-1,1-2-34,-3 3 1,-3 3 351,-10 2 1,-10 10 0,-6 6 123,-6 5 1,-12 3 0,-6 0 0,-6 2 97,-1 6 0,-1-11 0,0 8-193,0 1 1,8-4 0,3-7-167,2-3 1,6-11 0,13 3-1,8-6-333,5-2 482,3-10 0,10-3 0,3-11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36.25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668 0 9285,'0'16'938,"0"0"0,-3 0 0,-2 8-609,-3 0 1,-11 2-1,6 3 1,-3 6-173,0 2 0,0 2 0,-5 9 0,2 2-129,4 6 0,-1-6 0,-8 6 0,-3-3-31,-4 3 0,4-6 0,-7 8 0,2-2-186,0-1 1,-8 1 0,9-11 0,-1-3-16,-3-2 1,17-11 0,-6 3 0,3-8 87,0-8 1,5-6 39,0-10 0,3-10 0,-3-9 1,8-7-60,5-6 0,3-10 0,0 2 1,0-8-194,0-7 0,0 2 1,0-8-1,3 2-45,5 6 0,-3 11 0,11 5 0,5 0 25,8 0 1,0 16-1,14-1 1,4 9-128,6 8 0,14 2 475,-4 3 0,17 11 0,4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3:40.54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7280,'24'0'28,"0"0"1,0 0-1,2 0-34,6 0 1,0 0 0,13 3 0,5 2 17,1 3 0,10 8 0,2-8 1,6 0-45,2 3 1,4-9 0,1 6 0,4-5-4,-3-3 1,0 8 0,-3 0 0,0-3 17,-5-2 0,0-3 0,5 0 0,3 0-4,-1 0 1,-15 0 0,11 0 0,-3 0-15,-1 0 1,-4 0-1,-3 0 1,0 0 20,0 0 1,-6 0 0,6 0 0,3 0 3,5 0 1,-11 0 0,14 0 90,-4 0-59,1 0 1,-5 0-1,-3 0 1,0 0 6,0 0 1,-6 2-1,3 4 1,-2 2-93,-3-3 1,-8-3-1,11-2 1,-6 0-97,-2 0 159,-11 0 0,8 0 0,-8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4:17.7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192 0 7468,'0'13'104,"0"8"1,0-15-1,0 10-26,0 2 0,-8-5 0,0 3 0,2 3 13,4 2 1,2 3 0,-3-3-1,-2 0-1,-3 3 0,-3-11 0,6 17 0,-6-1-379,-2-3 1,5 1 0,-5-4-777,2 1 607,-7 11 458,5-9 0,-11 9 0,0-12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4:19.28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25 48 6358,'-3'-13'606,"-5"5"146,5 5-401,-7-7-153,10 7 1,2-8-222,6 11 1,-2 0 0,12 0-214,9 0 0,-9 0 1,11 3-1,3 2-131,3 3 0,-4 0 0,6-5 367,-2 5 0,7-6 0,-5 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0.76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96 96 8262,'0'13'-191,"-2"-3"1033,-6-10-619,5 0-143,-8 0-201,11 0 184,0-10 1,3 4-1,5-7 1,11 0-97,10 0 0,0 0 1,8-3-1,0 5-43,0 0 1,-5 9-104,8-6 1,-3 5 61,2 3 1,4 0-1,-12 0-162,-1 0 0,-7 3 0,-7 5 0,-8 8-322,-5 5 455,-14-8 1,-2 8 0,-11-5 44,0 5 1,1-5 0,-1-3 150,0-2-79,0 8 284,0-17-45,0 9 0,11-8-26,5 4 1,16-4-1,8 5 80,5-5 0,-5-3 0,-3 2 1,1 4 102,-1 2-135,-8 0 0,16-1 52,-5 1 1,-5 11-100,-3-3 0,-6 5 0,-2 3-113,0 0 1,-2-8 41,-6 0-418,-5-11 231,-11 16 1,0-16 0,0 11 0,-2 0-179,-6-3 1,3 6 0,-8-11 0,2 0-61,6 2 1,-5-7 0,2 5 0,3-5 8,2-3 1,3 0-1,3-3 1,3-2-311,2-3 612,10-11 0,-4 6 0,10-11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4:20.22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311 143 8211,'-8'-15'-1460,"0"-1"1701,0 10 1,0-15-2,0 5 1,-2 3-18,2-3 0,2 8-60,-10-8 0,8 11-100,-7-3 1,-1 5-35,-8 3 0,0 0 1,0 3-5,0 5 1,8-3 0,1 11-11,-4 3 1,6-1 0,-1 1-57,4-3 0,2 0 8,8 7 0,0-7-26,0 0 0,3-10 1,5 1-59,7-4 0,7-3 0,1 0 32,1 0 0,-8-3 1,0-2-1,0-5-132,-3-4 1,8 1 0,-7-5-1,2 4 155,-1 4 1,-7-6 0,6 5 0,-1 1 62,0-1 0,-5-5 1,5 6-89,-2-4 846,-3 9-574,-8-6 1,0 22-1,0 5-99,0 5 0,0 3-195,0 0 68,10 0 0,-7-9 1,5 1 118,-5 3-78,7-8 0,4 10 0,9-8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4.98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24 8135,'13'0'-636,"1"0"620,-7 0 0,-1-8 85,10 1 1,-8-1 0,7 8-56,4 0 0,2 0 1,6 0-1,4 0-147,9 0 0,5 0 0,3 0 0,2 0 133,6 0 0,5 10 0,10 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6.8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191 239 7917,'14'0'-1270,"-4"0"1597,1-11 1,-1 6-32,6-11 1,-2 8-108,-6-8 1,-3 3 0,8-5-148,-2 2 0,-3 8 0,-8-8-118,0-3 1,0 6 0,-3 0-26,-5 2 1,3 3 0,-11 8 101,-3 0 0,-2 0 1,-3 0-236,0 0 219,1 11 0,-1 0 1,0 7 31,0-2-10,0 0 1,8 8 0,3-1-1,0 1 28,0 0 0,7-8 0,-2 0-27,6 2 1,4 1 0,6 0 0,8-6-5,5-3 1,3-2 0,0-8 0,3 0-24,4 0 0,-4 0 1,5-2-1,-6-6-87,-2-8 0,0 3 0,-3-3 1,-3-3-66,-2-2 1,-10-3-1,2 0 1,-6 0 3,-2 1 0,0 7 0,0 0 0,0-3 20,0-2 0,-8 5 147,0 0 0,-10 0 0,5-7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7.48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167 1 8278,'-13'0'-589,"-8"0"626,5 0 1,5 2 0,0 6 38,1 8 0,7-2 0,-5 1 0,3 4 25,-3 2 0,3 6 0,-9 2 0,4 3-118,5-3 0,-1 0 0,1 0 1,-3 3 21,3-3 1,2-3 0,3-2-146,0 0 143,0 0-10,0 0 1,11-14 0,2-10-19,0-13 1,8 0 0,-7-6 0,2-5-17,-1-5 0,-1-3 1,4 11-1,-2 3-16,3 2 0,-6 0 0,3-8 22,2 0 0,-4 11 0,1 5 20,4 5 0,-6 3 0,0 3-19,-2 5 0,0 5 0,-6 11 0,3 0-69,-3 0 1,-2 0 0,-3-1 0,0 1-108,0 0 1,0 0 0,0 0-262,0 0 471,0 0 0,0-1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7.86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73 1 7621,'-14'11'-789,"4"-6"1144,10 11 0,-8 0-99,0 7 0,-3 1-101,3 0 0,6 0-141,-6 0 1,5-8-70,3 0 0,3-11 1,5 3-12,7-5 1,-1-6 0,-1-5-1,0-5-64,0-1 1,3-7-1,8 5 68,0-5 0,-8 0 0,0 2 24,2 4 0,4 9 50,1-2 0,-7 6 1,-3 4-1,-2 6-3,-6 8 0,-2 5 1,-3 3-1,3 0-108,5 0 1,-6 0 0,6 0-1,-5-1-38,-3 1 0,0 0 1,3-3 136,4-5 0,7 5 0,10-7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8.27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0 144 8201,'24'8'0,"-3"3"-109,-5 2 1,5-8 0,-5 3-6,5-5 0,-5 5 1,0 0 43,3-3 1,2-2-1,3-3 1,-1 0 70,1 0 0,0 0 0,-3-3 0,0-2-89,3-3 0,-13-8 1,10 5-1,-5 1-138,-3-1 1,-7-8-1,1 4 147,-4-7 0,-3 6 0,-3 1 131,-4-4 1,-7 6-1,-10 0-68,1 2 0,-9 3 0,0 8 565,3 0-369,2 11 0,4-6 0,-1 11 299,0 2-349,0-7 0,8 10 1,0-5-1,0 5-39,3 3 1,3 0-1,10 0-287,0 0 1,2-1 0,6 1 0,11-3-390,10-5 585,18 5 0,14-7 0,11 10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8.67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 1 8326,'-8'16'52,"0"-1"0,-8-7 1,6 8-98,-3 3 1,5 2 0,-6 3-238,4 0 187,2 0 1,5 7 0,-2 1 0,-3-3-824,3-2 918,2-3 0,3 10 0,0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9.22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24 8326,'24'0'-231,"0"0"0,-1 0 268,1 0 1,0 0 0,0 0 0,0 0 63,0 0 0,2 0 1,3-2-1,6-4 70,2-2 0,-8 0 1,3 8-250,-6 0-9,8 0 1,-7 0-166,5 0 0,-14 0 0,-4 3 93,-4 5 1,-13-3 0,-12 8 0,-9 1-92,-8-1 0,5-5 1,-4 5-1,2 0 220,-3 1 1,11-1 0,-6 5 0,3-2 141,6 3 1,10-6 0,0 3-1,5 2 87,3 4 1,0-6 0,0-1 181,0 4 0,3-6 1,5 3-155,8 3 1,5 2 0,3 0-48,0-5 1,-9 2 0,-1-7-16,-4 2 0,-2-5 1,-8 8-141,0 3 1,-2-9 0,-4 1-1,-4-3-247,-4 0 0,-1 0 1,-9-8-1,0 2 87,0 6 0,0-5 0,-2 5 0,-3-5-81,-3-3 1,0 0 0,8 0-27,0 0 0,1-8-1003,-1 0 1245,10 0 0,14-3 0,14-2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9.4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120 1 8320,'-13'0'964,"-9"2"-504,6 6 0,3-5-514,-3 5 0,11-3 0,-6 0 0,3 6-11,1 2 0,-1-5 65,8 8 0,0 0 0,0 8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9.6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6728,'0'24'0,"0"0"0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1.00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167 1 8175,'-16'21'0,"0"-5"50,0 5 1,0-16 98,1 11 0,7-8 1,-8 8-18,-3 3 0,9-6 0,-1 3-389,0 2 0,9 3 0,-6 3-223,5 0 1,3-8-456,0 0 530,0-11 405,11 6 0,-9-11 0,30-11 0,-5-2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29.98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1 7593,'-16'0'1156,"0"0"0,11 2-512,-3 6 0,5-2-760,3 9 0,0-7-7,0 8 1,3-10 0,5 2 170,8-6 1,-3-2-1,3 0 1,3 0-345,2 0 0,-5 0 0,0 0 0,2 0 147,3 0 1,3-8 0,0 0 0,0 3 98,0 2 0,-8-5 0,-1 0-2,4 3 0,2 3-40,3 2 0,-11 2 0,-2 3 26,-1 3 0,-7 11-490,5-3 0,-5 5-343,-3 3 571,0 0 328,0-11 0,0 8 0,0-8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0.44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215 403 8295,'0'-16'825,"0"0"-157,0-2 1,-2 7-430,-6 3 1,-3 3-1,-7 0-41,2-3-134,0 0 1,0 8-1,3 2 1,-1 4 48,1 2 1,0 2 0,-6-5 0,6 6-405,3 2 0,-1-5 1,6 8 116,-3 3 0,0-6 97,8 3 0,10-11 0,6 3 44,5-5 1,3-3 0,3-3 0,2-2-203,3-3 1,0-11 0,-9 6-1,4-3 35,5 0 1,-6-2 0,6-11-1,-3-6 69,3-2 0,-14 5 0,6-5 0,-3 3 123,1 5 1,-7 2 0,-1 3 158,-4 0 0,-4 3 22,-14 5 0,2 8 1,-10 16-82,-2 8 0,-1 5 0,1 3 0,2 0-52,-3 0 0,6 8 0,0 0 1,0-3-166,-1-3 0,9 1 0,-3 2 1,6 3-135,2-3 1,0-3 0,0-2 0,0 0 9,0 0 0,2-8 249,6-1 0,16 1 0,13 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0.81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1 120 8295,'0'15'1591,"0"1"1,0-8-1084,0 8 1,2-11-430,6 3 0,5-5 1,11-3-1,0 0-275,0 0 0,0 0 1,0-3-1,-1-2-382,1-3 1,0-2-1,0 4 1,0-4-36,0-4 0,-9 1 1,-1-5-41,-4 2 0,6 0 635,-8-8 0,-8 8 0,-10 3 0,-4 2 349,-4 6 0,-3 2 0,-3 3 0,0 3 185,0 5 1,0-3-1,0 11 120,1 3-448,-1-9 0,0 11 0,3-5-185,5 6-53,-5 1 1,18-7-1,-5 0 1,5 3-133,3 2 1,0-5 0,3 0 0,5 2-489,8 3 1,5-7 0,6-6 669,4-6 0,6 9 0,11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1.0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334 0 8335,'-23'8'0,"-1"0"295,0-3 1,8-2-1,0-3 286,-2 0 1,4 3-50,-2 5 1,3 5 0,-3 11-191,8 0 1,3-3 0,0-3-1,-3-2-110,3 3 1,2 2 0,3 3 17,0 0 1,0-1 0,0 1-632,0 0 1,0-8 0,-3-3-1075,-5-2 1136,6-3 1,-12-8-1,9 2 1,-5 4-972,-4 2 0,6 0-349,-8-8 1639,1-11 0,1-2 0,4-11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1.36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334 83 8458,'0'-24'693,"-2"0"-310,-6 0 1,5 14-230,-5 10 0,3 13 1,-1 16-1,-4 6-196,-3 2 0,5 2 0,-8 6 0,-3 0-62,-2 3 0,-3-6 0,0 14 1,0-6-121,1-2 0,7-8 0,0-1 0,0 1 114,3-3 0,-6 0 1,11-7-562,3 1 671,2-10 0,-7 1 0,-4-9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1.55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0 8346,'-23'0'2142,"9"0"-2033,4 0 1,12 0 0,6 0 0,8 0-635,5 0 1,3 3-1,0 2 525,0 3 0,0 11 0,0-6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1.89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95 93 8228,'-15'11'429,"-1"2"-128,-3 0 0,9 8 0,-1-7 90,0-1 1,9 8-1,-6-5 64,5 5 1,3-5-1,0 0 376,0 3-539,0-9-371,0 1 0,8-14 0,3-5 0,-1-8-246,1-5 0,7-3 1,-2 0-648,5 1 655,3-1 0,0 0 0,0 0-41,0 0 1,0 3-1,0 2 130,-1 4 0,1 7 1,0-6-293,0 4 1,0 5 519,0 12 0,-1 7 0,1 10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2.08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25 1 7960,'13'10'3276,"-3"-7"-3175,-10 18 0,0-16 1,0 11-610,0 3 0,-8-6 1,0 3-1437,3 3 1944,3-9 0,-9 22 0,-2-6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2.24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46 8178,'0'-16'51,"0"0"1,-3 10-288,-5-2 1,6 8-1,-9 8 1,3 8-1013,0 6 1248,0 1 0,-2 12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5:32.74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238 311 8178,'-23'0'-233,"-1"0"1,0 0 750,0 0 0,3 2 0,2 3 0,3 3-154,-2-2 0,5 7 0,-1 3-185,4 5 1,-6 3-1,8 0 1,3 0-43,2-1 0,3 1 0,0 0 1,3-3-222,5-5 1,5 3-1,11-9 1,0 1 81,-1-1 1,4-2 0,2-8 0,5-2-350,4-6 0,-7 3 0,6-11 0,0-3-42,1-2 0,-7-6 0,6-2 0,-2-5 75,-6-3 0,0-3 0,-2-8 0,-1 1 165,-5-1 1,-10 0-1,2 3 1,-2 3 367,-6 2 1,-10 19-1,-6 0 1,-2 8 212,-6 7 1,-2 4 0,-3 4 0,0 6 15,1 8 1,1 5 0,4 6-1,2 2 55,-3 3 1,6 0 0,0-9 0,2 4-368,6 5 0,2-6 1,3 6-1,0-6-142,0-2 1,0 0 0,0 0 0,3 0-76,5 0 1,5-1 0,11 1 0,0 0 114,0 0 0,0 0 0,-1 0 319,1-1-338,11 1 1,-9 0 0,6 0 0,-6 0-257,-2 0 1,-8-1 0,0 1 0,0 0-1117,-3 0 0,0 0 1361,-5 0 0,-5-1 0,8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1:41.15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95 215 8175,'8'-24'-995,"0"0"-99,-2 0 965,-4 11 1,-2-16 109,0 5 1,-2-2 0,-4 7 415,-2 3 0,-2 11 0,2-3-46,-8 5 1,3 6-1,0 5-391,2 8 1,3-3 0,5 3-213,-5 3 1,6 2 0,-6 3 0,5-1 251,3 1 0,0 0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1.03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9526,'0'24'-245,"3"-9"0,2 1 0,5 3-8,4 2 1,-9 3 0,6-3 0,-3-2-339,0-4 0,2 1 591,-2 8 0,5 11 0,11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1.76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6530,'24'0'0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2.6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48 119 7709,'-13'-10'-211,"0"7"339,5-5 223,5 6-431,-7 2 58,10 0 0,0 2 30,0 6 0,2-3 1,4 11-15,2 3 1,10 2-42,-2 3 0,-3-3 0,1-2 38,-4-4 1,9-9 3,-3 2 1,-3-6-1,3-2 1,-8-2 0,5-6-35,-2-8 1,-1-5 0,-5-3 0,3 0 11,-2 0 1,-1 8-1,0 0 37,3-2 1,3-1 0,-6 1 73,3 2 0,3 11-18,-3-3 1,5 5 45,11 3 0,-11 3 1,-3 5-54,1 8 1,-8-3-139,5 3 61,5-11 0,-8 13-4,11-10 1,-8 0-25,8-8 0,-8-8 0,5-2-1,-2-3 1,5-3 0,-6-8 91,3 0 0,-5 11 0,8 5 184,3 5 0,-6 3-182,3 0 0,-3 3 1,6 2-1,-6 6 35,-2 2 0,-1 3 0,-5 8-263,3 0 0,3-1 1,-3 1-224,8 0 1,-6-8-1,1-3-621,0-2 1025,2-3 0,11-8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3.08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 6985,'0'16'-32,"0"-1"271,0 4 0,0-6 0,0 3 0,0 3-89,0 2 0,3 3 0,2 0 0,3-1-277,-3 1 0,-2 3 0,-3 2 0,0 3-422,0-3 0,0-3 549,0-2 0,11 0 0,2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3.72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72 427 8352,'-13'-16'-148,"5"1"1,-3 7 45,4-8 0,-4 2 0,6-4 0,-3 2 239,2-2 0,4 4 132,2-2-162,0 0 1,0-7-1,0-1 15,0 0 0,0 0 0,2 3 0,4 2 16,2 4 1,10-1-1,-2-8-131,5 0 1,3 11 0,0 5 0,0 2-20,0-1 0,-1 4 0,1-5 1,-3 8-22,-5 8 0,6-3 0,-7 8 0,4 1 38,-3-1 0,2 3 0,-10 8 0,-2-1-90,-4 1 1,-2 0 0,0 0 0,0 0 29,0 0 1,0-1 0,0 1-265,0 0 289,-10 0 1,4-8-220,-9 0 205,-1 0 1,-8-3 0,0-5 45,0-5 0,8-3 52,0 0 1,3-3-51,-3-5 1,6 3 201,10-11-41,0 10 1,10-4 0,6 12-36,5 6 1,0-2 0,-2 7-104,-3-2 3,0 7 1,0-13 0,0 9 0,-1-1-27,-1 0 1,7-8 0,-8 6 0,3-3-429,0 0 0,0 3 0,8-6-619,-1 3 1043,1 10 0,0-15 0,0 8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4.29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 1 8352,'-3'13'-909,"-4"-5"0,4-3 1146,-5 3 0,5-2 0,3 10-55,0 2 1,8 3 0,3 3 0,-1 3 27,1 4 0,0-4 0,-6 5 0,6-3-91,2 3 1,-5-6-1,5 6-67,-2-6-64,-4-2 0,1-8-10,0 0-147,11-11 1,-14 6 102,11-11 1,-3-11-1,6-5 1,-6-5-44,-2-3 1,5 1 0,-6-1 0,1 0 2,-1 0 1,1 3-1,-6 2 1,6 6 14,2 2 1,-5 3 110,8 8 0,-3 3 1,6 5-45,-3 8 0,-11 5 1,3 3-320,-5 0 315,-3 0 1,7 0-560,1-1 297,0 1 290,3-11 0,2 9 0,11-9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4.73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11 120 8352,'0'16'-93,"0"0"1,-3-11 327,-5 3 1,8 3-198,0-3 0,11 0 0,13-8 1,0 0-175,0 0 1,-1 0 0,1 0-48,0 0 0,0-3 1,0-2-359,0-3 0,-1-11 327,1 3 0,-8-2 0,-3-1 214,-2 3 0,-3 11 0,-8-8 0,-3 7 0,-2-4 0,-3-3 0,-11 7 0,4-2 7,-7 6 1,-1-6 0,-1 0-1,0 2 294,0 4 1,0 4 0,0 4 129,1 2 0,9 2 0,4-2-287,-1 8 0,8 5 0,-4 3 0,4 0-118,3 0 1,0-8 0,0 0 0,3 2-126,4 3 1,-1-5 0,10-3 0,2-2-137,3-6 0,3 1 1,0-1-701,0 3 695,0 0 1,0-8-1,-3-3 240,-5-5 0,15-5 0,-4-11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4.93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0 8338,'0'24'245,"0"0"1,0 0-57,0 0 1,0-1-168,0 1 1,0-8-285,0 0 1,2-11 0,4 6 0,4-3-1196,4 0 1457,-9 0 0,16-8 0,-8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5.0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48 8130,'-13'-16'-146,"2"3"-180,1 3-495,7 2 821,-7 8 0,20 0 0,3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22T10:07:35.50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 0 7956,'-16'0'560,"0"0"-15,11 0-555,-5 0 1,10 11-136,0 5-103,0 5 179,10 3 1,-7-8 0,7-3-61,1-3 0,-6-2 0,11-8 19,3 0 0,2 0 0,3 0-65,0 0 0,-8-8 0,-1-2 178,4-3 0,2 5 91,3-8 0,0 10 81,0-2 0,-8 6-88,-1 2 0,-7 0 0,6 2-27,-4 6 0,-2-2 1,-8 10-122,0 2 0,3-5-806,5 3 79,-6-10 788,9 15 0,0-8 0,2 11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98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93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50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06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5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9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26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60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84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32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25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8D9E7-5980-4A04-8885-8D4FF49DEF86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38A6F-C9DE-406C-99F7-041E17EF5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52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3.png"/><Relationship Id="rId299" Type="http://schemas.openxmlformats.org/officeDocument/2006/relationships/image" Target="../media/image154.png"/><Relationship Id="rId21" Type="http://schemas.openxmlformats.org/officeDocument/2006/relationships/image" Target="../media/image14.png"/><Relationship Id="rId63" Type="http://schemas.openxmlformats.org/officeDocument/2006/relationships/image" Target="../media/image36.png"/><Relationship Id="rId159" Type="http://schemas.openxmlformats.org/officeDocument/2006/relationships/image" Target="../media/image84.png"/><Relationship Id="rId324" Type="http://schemas.openxmlformats.org/officeDocument/2006/relationships/customXml" Target="../ink/ink151.xml"/><Relationship Id="rId170" Type="http://schemas.openxmlformats.org/officeDocument/2006/relationships/customXml" Target="../ink/ink74.xml"/><Relationship Id="rId226" Type="http://schemas.openxmlformats.org/officeDocument/2006/relationships/customXml" Target="../ink/ink102.xml"/><Relationship Id="rId268" Type="http://schemas.openxmlformats.org/officeDocument/2006/relationships/customXml" Target="../ink/ink123.xml"/><Relationship Id="rId32" Type="http://schemas.openxmlformats.org/officeDocument/2006/relationships/customXml" Target="../ink/ink5.xml"/><Relationship Id="rId74" Type="http://schemas.openxmlformats.org/officeDocument/2006/relationships/customXml" Target="../ink/ink26.xml"/><Relationship Id="rId128" Type="http://schemas.openxmlformats.org/officeDocument/2006/relationships/customXml" Target="../ink/ink53.xml"/><Relationship Id="rId5" Type="http://schemas.openxmlformats.org/officeDocument/2006/relationships/image" Target="../media/image4.svg"/><Relationship Id="rId181" Type="http://schemas.openxmlformats.org/officeDocument/2006/relationships/image" Target="../media/image95.png"/><Relationship Id="rId237" Type="http://schemas.openxmlformats.org/officeDocument/2006/relationships/image" Target="../media/image123.png"/><Relationship Id="rId279" Type="http://schemas.openxmlformats.org/officeDocument/2006/relationships/image" Target="../media/image144.png"/><Relationship Id="rId43" Type="http://schemas.openxmlformats.org/officeDocument/2006/relationships/image" Target="../media/image26.png"/><Relationship Id="rId139" Type="http://schemas.openxmlformats.org/officeDocument/2006/relationships/image" Target="../media/image74.png"/><Relationship Id="rId290" Type="http://schemas.openxmlformats.org/officeDocument/2006/relationships/customXml" Target="../ink/ink134.xml"/><Relationship Id="rId304" Type="http://schemas.openxmlformats.org/officeDocument/2006/relationships/customXml" Target="../ink/ink141.xml"/><Relationship Id="rId85" Type="http://schemas.openxmlformats.org/officeDocument/2006/relationships/image" Target="../media/image47.png"/><Relationship Id="rId150" Type="http://schemas.openxmlformats.org/officeDocument/2006/relationships/customXml" Target="../ink/ink64.xml"/><Relationship Id="rId192" Type="http://schemas.openxmlformats.org/officeDocument/2006/relationships/customXml" Target="../ink/ink85.xml"/><Relationship Id="rId206" Type="http://schemas.openxmlformats.org/officeDocument/2006/relationships/customXml" Target="../ink/ink92.xml"/><Relationship Id="rId248" Type="http://schemas.openxmlformats.org/officeDocument/2006/relationships/customXml" Target="../ink/ink113.xml"/><Relationship Id="rId12" Type="http://schemas.openxmlformats.org/officeDocument/2006/relationships/image" Target="../media/image8.png"/><Relationship Id="rId108" Type="http://schemas.openxmlformats.org/officeDocument/2006/relationships/customXml" Target="../ink/ink43.xml"/><Relationship Id="rId315" Type="http://schemas.openxmlformats.org/officeDocument/2006/relationships/image" Target="../media/image162.png"/><Relationship Id="rId54" Type="http://schemas.openxmlformats.org/officeDocument/2006/relationships/customXml" Target="../ink/ink16.xml"/><Relationship Id="rId96" Type="http://schemas.openxmlformats.org/officeDocument/2006/relationships/customXml" Target="../ink/ink37.xml"/><Relationship Id="rId161" Type="http://schemas.openxmlformats.org/officeDocument/2006/relationships/image" Target="../media/image85.png"/><Relationship Id="rId217" Type="http://schemas.openxmlformats.org/officeDocument/2006/relationships/image" Target="../media/image113.png"/><Relationship Id="rId259" Type="http://schemas.openxmlformats.org/officeDocument/2006/relationships/image" Target="../media/image134.png"/><Relationship Id="rId23" Type="http://schemas.openxmlformats.org/officeDocument/2006/relationships/image" Target="../media/image16.png"/><Relationship Id="rId119" Type="http://schemas.openxmlformats.org/officeDocument/2006/relationships/image" Target="../media/image64.png"/><Relationship Id="rId270" Type="http://schemas.openxmlformats.org/officeDocument/2006/relationships/customXml" Target="../ink/ink124.xml"/><Relationship Id="rId326" Type="http://schemas.openxmlformats.org/officeDocument/2006/relationships/customXml" Target="../ink/ink152.xml"/><Relationship Id="rId65" Type="http://schemas.openxmlformats.org/officeDocument/2006/relationships/image" Target="../media/image37.png"/><Relationship Id="rId130" Type="http://schemas.openxmlformats.org/officeDocument/2006/relationships/customXml" Target="../ink/ink54.xml"/><Relationship Id="rId172" Type="http://schemas.openxmlformats.org/officeDocument/2006/relationships/customXml" Target="../ink/ink75.xml"/><Relationship Id="rId228" Type="http://schemas.openxmlformats.org/officeDocument/2006/relationships/customXml" Target="../ink/ink103.xml"/><Relationship Id="rId281" Type="http://schemas.openxmlformats.org/officeDocument/2006/relationships/image" Target="../media/image145.png"/><Relationship Id="rId34" Type="http://schemas.openxmlformats.org/officeDocument/2006/relationships/customXml" Target="../ink/ink6.xml"/><Relationship Id="rId76" Type="http://schemas.openxmlformats.org/officeDocument/2006/relationships/customXml" Target="../ink/ink27.xml"/><Relationship Id="rId141" Type="http://schemas.openxmlformats.org/officeDocument/2006/relationships/image" Target="../media/image75.png"/><Relationship Id="rId7" Type="http://schemas.openxmlformats.org/officeDocument/2006/relationships/image" Target="../media/image5.jpg"/><Relationship Id="rId183" Type="http://schemas.openxmlformats.org/officeDocument/2006/relationships/image" Target="../media/image96.png"/><Relationship Id="rId239" Type="http://schemas.openxmlformats.org/officeDocument/2006/relationships/image" Target="../media/image124.png"/><Relationship Id="rId250" Type="http://schemas.openxmlformats.org/officeDocument/2006/relationships/customXml" Target="../ink/ink114.xml"/><Relationship Id="rId271" Type="http://schemas.openxmlformats.org/officeDocument/2006/relationships/image" Target="../media/image140.png"/><Relationship Id="rId292" Type="http://schemas.openxmlformats.org/officeDocument/2006/relationships/customXml" Target="../ink/ink135.xml"/><Relationship Id="rId306" Type="http://schemas.openxmlformats.org/officeDocument/2006/relationships/customXml" Target="../ink/ink142.xml"/><Relationship Id="rId24" Type="http://schemas.openxmlformats.org/officeDocument/2006/relationships/customXml" Target="../ink/ink1.xml"/><Relationship Id="rId45" Type="http://schemas.openxmlformats.org/officeDocument/2006/relationships/image" Target="../media/image27.png"/><Relationship Id="rId66" Type="http://schemas.openxmlformats.org/officeDocument/2006/relationships/customXml" Target="../ink/ink22.xml"/><Relationship Id="rId87" Type="http://schemas.openxmlformats.org/officeDocument/2006/relationships/image" Target="../media/image48.png"/><Relationship Id="rId110" Type="http://schemas.openxmlformats.org/officeDocument/2006/relationships/customXml" Target="../ink/ink44.xml"/><Relationship Id="rId131" Type="http://schemas.openxmlformats.org/officeDocument/2006/relationships/image" Target="../media/image70.png"/><Relationship Id="rId327" Type="http://schemas.openxmlformats.org/officeDocument/2006/relationships/image" Target="../media/image168.png"/><Relationship Id="rId152" Type="http://schemas.openxmlformats.org/officeDocument/2006/relationships/customXml" Target="../ink/ink65.xml"/><Relationship Id="rId173" Type="http://schemas.openxmlformats.org/officeDocument/2006/relationships/image" Target="../media/image91.png"/><Relationship Id="rId194" Type="http://schemas.openxmlformats.org/officeDocument/2006/relationships/customXml" Target="../ink/ink86.xml"/><Relationship Id="rId208" Type="http://schemas.openxmlformats.org/officeDocument/2006/relationships/customXml" Target="../ink/ink93.xml"/><Relationship Id="rId229" Type="http://schemas.openxmlformats.org/officeDocument/2006/relationships/image" Target="../media/image119.png"/><Relationship Id="rId240" Type="http://schemas.openxmlformats.org/officeDocument/2006/relationships/customXml" Target="../ink/ink109.xml"/><Relationship Id="rId261" Type="http://schemas.openxmlformats.org/officeDocument/2006/relationships/image" Target="../media/image135.png"/><Relationship Id="rId14" Type="http://schemas.openxmlformats.org/officeDocument/2006/relationships/image" Target="../media/image9.png"/><Relationship Id="rId35" Type="http://schemas.openxmlformats.org/officeDocument/2006/relationships/image" Target="../media/image22.png"/><Relationship Id="rId56" Type="http://schemas.openxmlformats.org/officeDocument/2006/relationships/customXml" Target="../ink/ink17.xml"/><Relationship Id="rId77" Type="http://schemas.openxmlformats.org/officeDocument/2006/relationships/image" Target="../media/image43.png"/><Relationship Id="rId100" Type="http://schemas.openxmlformats.org/officeDocument/2006/relationships/customXml" Target="../ink/ink39.xml"/><Relationship Id="rId282" Type="http://schemas.openxmlformats.org/officeDocument/2006/relationships/customXml" Target="../ink/ink130.xml"/><Relationship Id="rId317" Type="http://schemas.openxmlformats.org/officeDocument/2006/relationships/image" Target="../media/image163.png"/><Relationship Id="rId8" Type="http://schemas.openxmlformats.org/officeDocument/2006/relationships/hyperlink" Target="https://www.cutsoft.de/pictogramme.html" TargetMode="External"/><Relationship Id="rId98" Type="http://schemas.openxmlformats.org/officeDocument/2006/relationships/customXml" Target="../ink/ink38.xml"/><Relationship Id="rId121" Type="http://schemas.openxmlformats.org/officeDocument/2006/relationships/image" Target="../media/image65.png"/><Relationship Id="rId142" Type="http://schemas.openxmlformats.org/officeDocument/2006/relationships/customXml" Target="../ink/ink60.xml"/><Relationship Id="rId163" Type="http://schemas.openxmlformats.org/officeDocument/2006/relationships/image" Target="../media/image86.png"/><Relationship Id="rId184" Type="http://schemas.openxmlformats.org/officeDocument/2006/relationships/customXml" Target="../ink/ink81.xml"/><Relationship Id="rId219" Type="http://schemas.openxmlformats.org/officeDocument/2006/relationships/image" Target="../media/image114.png"/><Relationship Id="rId230" Type="http://schemas.openxmlformats.org/officeDocument/2006/relationships/customXml" Target="../ink/ink104.xml"/><Relationship Id="rId251" Type="http://schemas.openxmlformats.org/officeDocument/2006/relationships/image" Target="../media/image130.png"/><Relationship Id="rId25" Type="http://schemas.openxmlformats.org/officeDocument/2006/relationships/image" Target="../media/image17.png"/><Relationship Id="rId46" Type="http://schemas.openxmlformats.org/officeDocument/2006/relationships/customXml" Target="../ink/ink12.xml"/><Relationship Id="rId67" Type="http://schemas.openxmlformats.org/officeDocument/2006/relationships/image" Target="../media/image38.png"/><Relationship Id="rId272" Type="http://schemas.openxmlformats.org/officeDocument/2006/relationships/customXml" Target="../ink/ink125.xml"/><Relationship Id="rId293" Type="http://schemas.openxmlformats.org/officeDocument/2006/relationships/image" Target="../media/image151.png"/><Relationship Id="rId307" Type="http://schemas.openxmlformats.org/officeDocument/2006/relationships/image" Target="../media/image158.png"/><Relationship Id="rId328" Type="http://schemas.openxmlformats.org/officeDocument/2006/relationships/customXml" Target="../ink/ink153.xml"/><Relationship Id="rId88" Type="http://schemas.openxmlformats.org/officeDocument/2006/relationships/customXml" Target="../ink/ink33.xml"/><Relationship Id="rId111" Type="http://schemas.openxmlformats.org/officeDocument/2006/relationships/image" Target="../media/image60.png"/><Relationship Id="rId132" Type="http://schemas.openxmlformats.org/officeDocument/2006/relationships/customXml" Target="../ink/ink55.xml"/><Relationship Id="rId153" Type="http://schemas.openxmlformats.org/officeDocument/2006/relationships/image" Target="../media/image81.png"/><Relationship Id="rId174" Type="http://schemas.openxmlformats.org/officeDocument/2006/relationships/customXml" Target="../ink/ink76.xml"/><Relationship Id="rId195" Type="http://schemas.openxmlformats.org/officeDocument/2006/relationships/image" Target="../media/image102.png"/><Relationship Id="rId209" Type="http://schemas.openxmlformats.org/officeDocument/2006/relationships/image" Target="../media/image109.png"/><Relationship Id="rId220" Type="http://schemas.openxmlformats.org/officeDocument/2006/relationships/customXml" Target="../ink/ink99.xml"/><Relationship Id="rId241" Type="http://schemas.openxmlformats.org/officeDocument/2006/relationships/image" Target="../media/image125.png"/><Relationship Id="rId15" Type="http://schemas.openxmlformats.org/officeDocument/2006/relationships/image" Target="../media/image10.png"/><Relationship Id="rId36" Type="http://schemas.openxmlformats.org/officeDocument/2006/relationships/customXml" Target="../ink/ink7.xml"/><Relationship Id="rId57" Type="http://schemas.openxmlformats.org/officeDocument/2006/relationships/image" Target="../media/image33.png"/><Relationship Id="rId262" Type="http://schemas.openxmlformats.org/officeDocument/2006/relationships/customXml" Target="../ink/ink120.xml"/><Relationship Id="rId283" Type="http://schemas.openxmlformats.org/officeDocument/2006/relationships/image" Target="../media/image146.png"/><Relationship Id="rId318" Type="http://schemas.openxmlformats.org/officeDocument/2006/relationships/customXml" Target="../ink/ink148.xml"/><Relationship Id="rId78" Type="http://schemas.openxmlformats.org/officeDocument/2006/relationships/customXml" Target="../ink/ink28.xml"/><Relationship Id="rId99" Type="http://schemas.openxmlformats.org/officeDocument/2006/relationships/image" Target="../media/image54.png"/><Relationship Id="rId101" Type="http://schemas.openxmlformats.org/officeDocument/2006/relationships/image" Target="../media/image55.png"/><Relationship Id="rId122" Type="http://schemas.openxmlformats.org/officeDocument/2006/relationships/customXml" Target="../ink/ink50.xml"/><Relationship Id="rId143" Type="http://schemas.openxmlformats.org/officeDocument/2006/relationships/image" Target="../media/image76.png"/><Relationship Id="rId164" Type="http://schemas.openxmlformats.org/officeDocument/2006/relationships/customXml" Target="../ink/ink71.xml"/><Relationship Id="rId185" Type="http://schemas.openxmlformats.org/officeDocument/2006/relationships/image" Target="../media/image97.png"/><Relationship Id="rId9" Type="http://schemas.openxmlformats.org/officeDocument/2006/relationships/image" Target="../media/image6.png"/><Relationship Id="rId210" Type="http://schemas.openxmlformats.org/officeDocument/2006/relationships/customXml" Target="../ink/ink94.xml"/><Relationship Id="rId26" Type="http://schemas.openxmlformats.org/officeDocument/2006/relationships/customXml" Target="../ink/ink2.xml"/><Relationship Id="rId231" Type="http://schemas.openxmlformats.org/officeDocument/2006/relationships/image" Target="../media/image120.png"/><Relationship Id="rId252" Type="http://schemas.openxmlformats.org/officeDocument/2006/relationships/customXml" Target="../ink/ink115.xml"/><Relationship Id="rId273" Type="http://schemas.openxmlformats.org/officeDocument/2006/relationships/image" Target="../media/image141.png"/><Relationship Id="rId294" Type="http://schemas.openxmlformats.org/officeDocument/2006/relationships/customXml" Target="../ink/ink136.xml"/><Relationship Id="rId308" Type="http://schemas.openxmlformats.org/officeDocument/2006/relationships/customXml" Target="../ink/ink143.xml"/><Relationship Id="rId329" Type="http://schemas.openxmlformats.org/officeDocument/2006/relationships/image" Target="../media/image169.png"/><Relationship Id="rId47" Type="http://schemas.openxmlformats.org/officeDocument/2006/relationships/image" Target="../media/image28.png"/><Relationship Id="rId68" Type="http://schemas.openxmlformats.org/officeDocument/2006/relationships/customXml" Target="../ink/ink23.xml"/><Relationship Id="rId89" Type="http://schemas.openxmlformats.org/officeDocument/2006/relationships/image" Target="../media/image49.png"/><Relationship Id="rId112" Type="http://schemas.openxmlformats.org/officeDocument/2006/relationships/customXml" Target="../ink/ink45.xml"/><Relationship Id="rId133" Type="http://schemas.openxmlformats.org/officeDocument/2006/relationships/image" Target="../media/image71.png"/><Relationship Id="rId154" Type="http://schemas.openxmlformats.org/officeDocument/2006/relationships/customXml" Target="../ink/ink66.xml"/><Relationship Id="rId175" Type="http://schemas.openxmlformats.org/officeDocument/2006/relationships/image" Target="../media/image92.png"/><Relationship Id="rId196" Type="http://schemas.openxmlformats.org/officeDocument/2006/relationships/customXml" Target="../ink/ink87.xml"/><Relationship Id="rId200" Type="http://schemas.openxmlformats.org/officeDocument/2006/relationships/customXml" Target="../ink/ink89.xml"/><Relationship Id="rId16" Type="http://schemas.openxmlformats.org/officeDocument/2006/relationships/hyperlink" Target="https://pixabay.com/de/radfahren-sport-piktogramm-40757/" TargetMode="External"/><Relationship Id="rId221" Type="http://schemas.openxmlformats.org/officeDocument/2006/relationships/image" Target="../media/image115.png"/><Relationship Id="rId242" Type="http://schemas.openxmlformats.org/officeDocument/2006/relationships/customXml" Target="../ink/ink110.xml"/><Relationship Id="rId263" Type="http://schemas.openxmlformats.org/officeDocument/2006/relationships/image" Target="../media/image136.png"/><Relationship Id="rId284" Type="http://schemas.openxmlformats.org/officeDocument/2006/relationships/customXml" Target="../ink/ink131.xml"/><Relationship Id="rId319" Type="http://schemas.openxmlformats.org/officeDocument/2006/relationships/image" Target="../media/image164.png"/><Relationship Id="rId37" Type="http://schemas.openxmlformats.org/officeDocument/2006/relationships/image" Target="../media/image23.png"/><Relationship Id="rId58" Type="http://schemas.openxmlformats.org/officeDocument/2006/relationships/customXml" Target="../ink/ink18.xml"/><Relationship Id="rId79" Type="http://schemas.openxmlformats.org/officeDocument/2006/relationships/image" Target="../media/image44.png"/><Relationship Id="rId102" Type="http://schemas.openxmlformats.org/officeDocument/2006/relationships/customXml" Target="../ink/ink40.xml"/><Relationship Id="rId123" Type="http://schemas.openxmlformats.org/officeDocument/2006/relationships/image" Target="../media/image66.png"/><Relationship Id="rId144" Type="http://schemas.openxmlformats.org/officeDocument/2006/relationships/customXml" Target="../ink/ink61.xml"/><Relationship Id="rId330" Type="http://schemas.openxmlformats.org/officeDocument/2006/relationships/customXml" Target="../ink/ink154.xml"/><Relationship Id="rId90" Type="http://schemas.openxmlformats.org/officeDocument/2006/relationships/customXml" Target="../ink/ink34.xml"/><Relationship Id="rId165" Type="http://schemas.openxmlformats.org/officeDocument/2006/relationships/image" Target="../media/image87.png"/><Relationship Id="rId186" Type="http://schemas.openxmlformats.org/officeDocument/2006/relationships/customXml" Target="../ink/ink82.xml"/><Relationship Id="rId211" Type="http://schemas.openxmlformats.org/officeDocument/2006/relationships/image" Target="../media/image110.png"/><Relationship Id="rId232" Type="http://schemas.openxmlformats.org/officeDocument/2006/relationships/customXml" Target="../ink/ink105.xml"/><Relationship Id="rId253" Type="http://schemas.openxmlformats.org/officeDocument/2006/relationships/image" Target="../media/image131.png"/><Relationship Id="rId274" Type="http://schemas.openxmlformats.org/officeDocument/2006/relationships/customXml" Target="../ink/ink126.xml"/><Relationship Id="rId295" Type="http://schemas.openxmlformats.org/officeDocument/2006/relationships/image" Target="../media/image152.png"/><Relationship Id="rId309" Type="http://schemas.openxmlformats.org/officeDocument/2006/relationships/image" Target="../media/image159.png"/><Relationship Id="rId27" Type="http://schemas.openxmlformats.org/officeDocument/2006/relationships/image" Target="../media/image18.png"/><Relationship Id="rId48" Type="http://schemas.openxmlformats.org/officeDocument/2006/relationships/customXml" Target="../ink/ink13.xml"/><Relationship Id="rId69" Type="http://schemas.openxmlformats.org/officeDocument/2006/relationships/image" Target="../media/image39.png"/><Relationship Id="rId113" Type="http://schemas.openxmlformats.org/officeDocument/2006/relationships/image" Target="../media/image61.png"/><Relationship Id="rId134" Type="http://schemas.openxmlformats.org/officeDocument/2006/relationships/customXml" Target="../ink/ink56.xml"/><Relationship Id="rId320" Type="http://schemas.openxmlformats.org/officeDocument/2006/relationships/customXml" Target="../ink/ink149.xml"/><Relationship Id="rId80" Type="http://schemas.openxmlformats.org/officeDocument/2006/relationships/customXml" Target="../ink/ink29.xml"/><Relationship Id="rId155" Type="http://schemas.openxmlformats.org/officeDocument/2006/relationships/image" Target="../media/image82.png"/><Relationship Id="rId176" Type="http://schemas.openxmlformats.org/officeDocument/2006/relationships/customXml" Target="../ink/ink77.xml"/><Relationship Id="rId197" Type="http://schemas.openxmlformats.org/officeDocument/2006/relationships/image" Target="../media/image103.png"/><Relationship Id="rId201" Type="http://schemas.openxmlformats.org/officeDocument/2006/relationships/image" Target="../media/image105.png"/><Relationship Id="rId222" Type="http://schemas.openxmlformats.org/officeDocument/2006/relationships/customXml" Target="../ink/ink100.xml"/><Relationship Id="rId243" Type="http://schemas.openxmlformats.org/officeDocument/2006/relationships/image" Target="../media/image126.png"/><Relationship Id="rId264" Type="http://schemas.openxmlformats.org/officeDocument/2006/relationships/customXml" Target="../ink/ink121.xml"/><Relationship Id="rId285" Type="http://schemas.openxmlformats.org/officeDocument/2006/relationships/image" Target="../media/image147.png"/><Relationship Id="rId17" Type="http://schemas.openxmlformats.org/officeDocument/2006/relationships/image" Target="../media/image11.png"/><Relationship Id="rId38" Type="http://schemas.openxmlformats.org/officeDocument/2006/relationships/customXml" Target="../ink/ink8.xml"/><Relationship Id="rId59" Type="http://schemas.openxmlformats.org/officeDocument/2006/relationships/image" Target="../media/image34.png"/><Relationship Id="rId103" Type="http://schemas.openxmlformats.org/officeDocument/2006/relationships/image" Target="../media/image56.png"/><Relationship Id="rId124" Type="http://schemas.openxmlformats.org/officeDocument/2006/relationships/customXml" Target="../ink/ink51.xml"/><Relationship Id="rId310" Type="http://schemas.openxmlformats.org/officeDocument/2006/relationships/customXml" Target="../ink/ink144.xml"/><Relationship Id="rId70" Type="http://schemas.openxmlformats.org/officeDocument/2006/relationships/customXml" Target="../ink/ink24.xml"/><Relationship Id="rId91" Type="http://schemas.openxmlformats.org/officeDocument/2006/relationships/image" Target="../media/image50.png"/><Relationship Id="rId145" Type="http://schemas.openxmlformats.org/officeDocument/2006/relationships/image" Target="../media/image77.png"/><Relationship Id="rId166" Type="http://schemas.openxmlformats.org/officeDocument/2006/relationships/customXml" Target="../ink/ink72.xml"/><Relationship Id="rId187" Type="http://schemas.openxmlformats.org/officeDocument/2006/relationships/image" Target="../media/image98.png"/><Relationship Id="rId331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95.xml"/><Relationship Id="rId233" Type="http://schemas.openxmlformats.org/officeDocument/2006/relationships/image" Target="../media/image121.png"/><Relationship Id="rId254" Type="http://schemas.openxmlformats.org/officeDocument/2006/relationships/customXml" Target="../ink/ink116.xml"/><Relationship Id="rId28" Type="http://schemas.openxmlformats.org/officeDocument/2006/relationships/customXml" Target="../ink/ink3.xml"/><Relationship Id="rId49" Type="http://schemas.openxmlformats.org/officeDocument/2006/relationships/image" Target="../media/image29.png"/><Relationship Id="rId114" Type="http://schemas.openxmlformats.org/officeDocument/2006/relationships/customXml" Target="../ink/ink46.xml"/><Relationship Id="rId275" Type="http://schemas.openxmlformats.org/officeDocument/2006/relationships/image" Target="../media/image142.png"/><Relationship Id="rId296" Type="http://schemas.openxmlformats.org/officeDocument/2006/relationships/customXml" Target="../ink/ink137.xml"/><Relationship Id="rId300" Type="http://schemas.openxmlformats.org/officeDocument/2006/relationships/customXml" Target="../ink/ink139.xml"/><Relationship Id="rId60" Type="http://schemas.openxmlformats.org/officeDocument/2006/relationships/customXml" Target="../ink/ink19.xml"/><Relationship Id="rId81" Type="http://schemas.openxmlformats.org/officeDocument/2006/relationships/image" Target="../media/image45.png"/><Relationship Id="rId135" Type="http://schemas.openxmlformats.org/officeDocument/2006/relationships/image" Target="../media/image72.png"/><Relationship Id="rId156" Type="http://schemas.openxmlformats.org/officeDocument/2006/relationships/customXml" Target="../ink/ink67.xml"/><Relationship Id="rId177" Type="http://schemas.openxmlformats.org/officeDocument/2006/relationships/image" Target="../media/image93.png"/><Relationship Id="rId198" Type="http://schemas.openxmlformats.org/officeDocument/2006/relationships/customXml" Target="../ink/ink88.xml"/><Relationship Id="rId321" Type="http://schemas.openxmlformats.org/officeDocument/2006/relationships/image" Target="../media/image165.png"/><Relationship Id="rId202" Type="http://schemas.openxmlformats.org/officeDocument/2006/relationships/customXml" Target="../ink/ink90.xml"/><Relationship Id="rId223" Type="http://schemas.openxmlformats.org/officeDocument/2006/relationships/image" Target="../media/image116.png"/><Relationship Id="rId244" Type="http://schemas.openxmlformats.org/officeDocument/2006/relationships/customXml" Target="../ink/ink111.xml"/><Relationship Id="rId18" Type="http://schemas.openxmlformats.org/officeDocument/2006/relationships/hyperlink" Target="http://de.m.wikipedia.org/wiki/Datei:Wandern.png" TargetMode="External"/><Relationship Id="rId39" Type="http://schemas.openxmlformats.org/officeDocument/2006/relationships/image" Target="../media/image24.png"/><Relationship Id="rId265" Type="http://schemas.openxmlformats.org/officeDocument/2006/relationships/image" Target="../media/image137.png"/><Relationship Id="rId286" Type="http://schemas.openxmlformats.org/officeDocument/2006/relationships/customXml" Target="../ink/ink132.xml"/><Relationship Id="rId50" Type="http://schemas.openxmlformats.org/officeDocument/2006/relationships/customXml" Target="../ink/ink14.xml"/><Relationship Id="rId104" Type="http://schemas.openxmlformats.org/officeDocument/2006/relationships/customXml" Target="../ink/ink41.xml"/><Relationship Id="rId125" Type="http://schemas.openxmlformats.org/officeDocument/2006/relationships/image" Target="../media/image67.png"/><Relationship Id="rId146" Type="http://schemas.openxmlformats.org/officeDocument/2006/relationships/customXml" Target="../ink/ink62.xml"/><Relationship Id="rId167" Type="http://schemas.openxmlformats.org/officeDocument/2006/relationships/image" Target="../media/image88.png"/><Relationship Id="rId188" Type="http://schemas.openxmlformats.org/officeDocument/2006/relationships/customXml" Target="../ink/ink83.xml"/><Relationship Id="rId311" Type="http://schemas.openxmlformats.org/officeDocument/2006/relationships/image" Target="../media/image160.png"/><Relationship Id="rId71" Type="http://schemas.openxmlformats.org/officeDocument/2006/relationships/image" Target="../media/image40.png"/><Relationship Id="rId92" Type="http://schemas.openxmlformats.org/officeDocument/2006/relationships/customXml" Target="../ink/ink35.xml"/><Relationship Id="rId213" Type="http://schemas.openxmlformats.org/officeDocument/2006/relationships/image" Target="../media/image111.png"/><Relationship Id="rId234" Type="http://schemas.openxmlformats.org/officeDocument/2006/relationships/customXml" Target="../ink/ink106.xml"/><Relationship Id="rId2" Type="http://schemas.openxmlformats.org/officeDocument/2006/relationships/image" Target="../media/image1.jpg"/><Relationship Id="rId29" Type="http://schemas.openxmlformats.org/officeDocument/2006/relationships/image" Target="../media/image19.png"/><Relationship Id="rId255" Type="http://schemas.openxmlformats.org/officeDocument/2006/relationships/image" Target="../media/image132.png"/><Relationship Id="rId276" Type="http://schemas.openxmlformats.org/officeDocument/2006/relationships/customXml" Target="../ink/ink127.xml"/><Relationship Id="rId297" Type="http://schemas.openxmlformats.org/officeDocument/2006/relationships/image" Target="../media/image153.png"/><Relationship Id="rId40" Type="http://schemas.openxmlformats.org/officeDocument/2006/relationships/customXml" Target="../ink/ink9.xml"/><Relationship Id="rId115" Type="http://schemas.openxmlformats.org/officeDocument/2006/relationships/image" Target="../media/image62.png"/><Relationship Id="rId136" Type="http://schemas.openxmlformats.org/officeDocument/2006/relationships/customXml" Target="../ink/ink57.xml"/><Relationship Id="rId157" Type="http://schemas.openxmlformats.org/officeDocument/2006/relationships/image" Target="../media/image83.png"/><Relationship Id="rId178" Type="http://schemas.openxmlformats.org/officeDocument/2006/relationships/customXml" Target="../ink/ink78.xml"/><Relationship Id="rId301" Type="http://schemas.openxmlformats.org/officeDocument/2006/relationships/image" Target="../media/image155.png"/><Relationship Id="rId322" Type="http://schemas.openxmlformats.org/officeDocument/2006/relationships/customXml" Target="../ink/ink150.xml"/><Relationship Id="rId61" Type="http://schemas.openxmlformats.org/officeDocument/2006/relationships/image" Target="../media/image35.png"/><Relationship Id="rId82" Type="http://schemas.openxmlformats.org/officeDocument/2006/relationships/customXml" Target="../ink/ink30.xml"/><Relationship Id="rId199" Type="http://schemas.openxmlformats.org/officeDocument/2006/relationships/image" Target="../media/image104.png"/><Relationship Id="rId203" Type="http://schemas.openxmlformats.org/officeDocument/2006/relationships/image" Target="../media/image106.png"/><Relationship Id="rId19" Type="http://schemas.openxmlformats.org/officeDocument/2006/relationships/image" Target="../media/image12.png"/><Relationship Id="rId224" Type="http://schemas.openxmlformats.org/officeDocument/2006/relationships/customXml" Target="../ink/ink101.xml"/><Relationship Id="rId245" Type="http://schemas.openxmlformats.org/officeDocument/2006/relationships/image" Target="../media/image127.png"/><Relationship Id="rId266" Type="http://schemas.openxmlformats.org/officeDocument/2006/relationships/customXml" Target="../ink/ink122.xml"/><Relationship Id="rId287" Type="http://schemas.openxmlformats.org/officeDocument/2006/relationships/image" Target="../media/image148.png"/><Relationship Id="rId30" Type="http://schemas.openxmlformats.org/officeDocument/2006/relationships/customXml" Target="../ink/ink4.xml"/><Relationship Id="rId105" Type="http://schemas.openxmlformats.org/officeDocument/2006/relationships/image" Target="../media/image57.png"/><Relationship Id="rId126" Type="http://schemas.openxmlformats.org/officeDocument/2006/relationships/customXml" Target="../ink/ink52.xml"/><Relationship Id="rId147" Type="http://schemas.openxmlformats.org/officeDocument/2006/relationships/image" Target="../media/image78.png"/><Relationship Id="rId168" Type="http://schemas.openxmlformats.org/officeDocument/2006/relationships/customXml" Target="../ink/ink73.xml"/><Relationship Id="rId312" Type="http://schemas.openxmlformats.org/officeDocument/2006/relationships/customXml" Target="../ink/ink145.xml"/><Relationship Id="rId51" Type="http://schemas.openxmlformats.org/officeDocument/2006/relationships/image" Target="../media/image30.png"/><Relationship Id="rId72" Type="http://schemas.openxmlformats.org/officeDocument/2006/relationships/customXml" Target="../ink/ink25.xml"/><Relationship Id="rId93" Type="http://schemas.openxmlformats.org/officeDocument/2006/relationships/image" Target="../media/image51.png"/><Relationship Id="rId189" Type="http://schemas.openxmlformats.org/officeDocument/2006/relationships/image" Target="../media/image99.png"/><Relationship Id="rId3" Type="http://schemas.openxmlformats.org/officeDocument/2006/relationships/image" Target="../media/image2.gif"/><Relationship Id="rId214" Type="http://schemas.openxmlformats.org/officeDocument/2006/relationships/customXml" Target="../ink/ink96.xml"/><Relationship Id="rId235" Type="http://schemas.openxmlformats.org/officeDocument/2006/relationships/image" Target="../media/image122.png"/><Relationship Id="rId256" Type="http://schemas.openxmlformats.org/officeDocument/2006/relationships/customXml" Target="../ink/ink117.xml"/><Relationship Id="rId277" Type="http://schemas.openxmlformats.org/officeDocument/2006/relationships/image" Target="../media/image143.png"/><Relationship Id="rId298" Type="http://schemas.openxmlformats.org/officeDocument/2006/relationships/customXml" Target="../ink/ink138.xml"/><Relationship Id="rId116" Type="http://schemas.openxmlformats.org/officeDocument/2006/relationships/customXml" Target="../ink/ink47.xml"/><Relationship Id="rId137" Type="http://schemas.openxmlformats.org/officeDocument/2006/relationships/image" Target="../media/image73.png"/><Relationship Id="rId158" Type="http://schemas.openxmlformats.org/officeDocument/2006/relationships/customXml" Target="../ink/ink68.xml"/><Relationship Id="rId302" Type="http://schemas.openxmlformats.org/officeDocument/2006/relationships/customXml" Target="../ink/ink140.xml"/><Relationship Id="rId323" Type="http://schemas.openxmlformats.org/officeDocument/2006/relationships/image" Target="../media/image166.png"/><Relationship Id="rId20" Type="http://schemas.openxmlformats.org/officeDocument/2006/relationships/image" Target="../media/image13.png"/><Relationship Id="rId41" Type="http://schemas.openxmlformats.org/officeDocument/2006/relationships/image" Target="../media/image25.png"/><Relationship Id="rId62" Type="http://schemas.openxmlformats.org/officeDocument/2006/relationships/customXml" Target="../ink/ink20.xml"/><Relationship Id="rId83" Type="http://schemas.openxmlformats.org/officeDocument/2006/relationships/image" Target="../media/image46.png"/><Relationship Id="rId179" Type="http://schemas.openxmlformats.org/officeDocument/2006/relationships/image" Target="../media/image94.png"/><Relationship Id="rId190" Type="http://schemas.openxmlformats.org/officeDocument/2006/relationships/customXml" Target="../ink/ink84.xml"/><Relationship Id="rId204" Type="http://schemas.openxmlformats.org/officeDocument/2006/relationships/customXml" Target="../ink/ink91.xml"/><Relationship Id="rId225" Type="http://schemas.openxmlformats.org/officeDocument/2006/relationships/image" Target="../media/image117.png"/><Relationship Id="rId246" Type="http://schemas.openxmlformats.org/officeDocument/2006/relationships/customXml" Target="../ink/ink112.xml"/><Relationship Id="rId267" Type="http://schemas.openxmlformats.org/officeDocument/2006/relationships/image" Target="../media/image138.png"/><Relationship Id="rId288" Type="http://schemas.openxmlformats.org/officeDocument/2006/relationships/customXml" Target="../ink/ink133.xml"/><Relationship Id="rId106" Type="http://schemas.openxmlformats.org/officeDocument/2006/relationships/customXml" Target="../ink/ink42.xml"/><Relationship Id="rId127" Type="http://schemas.openxmlformats.org/officeDocument/2006/relationships/image" Target="../media/image68.png"/><Relationship Id="rId313" Type="http://schemas.openxmlformats.org/officeDocument/2006/relationships/image" Target="../media/image161.png"/><Relationship Id="rId10" Type="http://schemas.openxmlformats.org/officeDocument/2006/relationships/hyperlink" Target="https://de.wikipedia.org/wiki/Datei:RWBA_F%C3%A4hre(R).svg" TargetMode="External"/><Relationship Id="rId31" Type="http://schemas.openxmlformats.org/officeDocument/2006/relationships/image" Target="../media/image20.png"/><Relationship Id="rId52" Type="http://schemas.openxmlformats.org/officeDocument/2006/relationships/customXml" Target="../ink/ink15.xml"/><Relationship Id="rId73" Type="http://schemas.openxmlformats.org/officeDocument/2006/relationships/image" Target="../media/image41.png"/><Relationship Id="rId94" Type="http://schemas.openxmlformats.org/officeDocument/2006/relationships/customXml" Target="../ink/ink36.xml"/><Relationship Id="rId148" Type="http://schemas.openxmlformats.org/officeDocument/2006/relationships/customXml" Target="../ink/ink63.xml"/><Relationship Id="rId169" Type="http://schemas.openxmlformats.org/officeDocument/2006/relationships/image" Target="../media/image89.png"/><Relationship Id="rId4" Type="http://schemas.openxmlformats.org/officeDocument/2006/relationships/image" Target="../media/image3.png"/><Relationship Id="rId180" Type="http://schemas.openxmlformats.org/officeDocument/2006/relationships/customXml" Target="../ink/ink79.xml"/><Relationship Id="rId215" Type="http://schemas.openxmlformats.org/officeDocument/2006/relationships/image" Target="../media/image112.png"/><Relationship Id="rId236" Type="http://schemas.openxmlformats.org/officeDocument/2006/relationships/customXml" Target="../ink/ink107.xml"/><Relationship Id="rId257" Type="http://schemas.openxmlformats.org/officeDocument/2006/relationships/image" Target="../media/image133.png"/><Relationship Id="rId278" Type="http://schemas.openxmlformats.org/officeDocument/2006/relationships/customXml" Target="../ink/ink128.xml"/><Relationship Id="rId303" Type="http://schemas.openxmlformats.org/officeDocument/2006/relationships/image" Target="../media/image156.png"/><Relationship Id="rId42" Type="http://schemas.openxmlformats.org/officeDocument/2006/relationships/customXml" Target="../ink/ink10.xml"/><Relationship Id="rId84" Type="http://schemas.openxmlformats.org/officeDocument/2006/relationships/customXml" Target="../ink/ink31.xml"/><Relationship Id="rId138" Type="http://schemas.openxmlformats.org/officeDocument/2006/relationships/customXml" Target="../ink/ink58.xml"/><Relationship Id="rId191" Type="http://schemas.openxmlformats.org/officeDocument/2006/relationships/image" Target="../media/image100.png"/><Relationship Id="rId205" Type="http://schemas.openxmlformats.org/officeDocument/2006/relationships/image" Target="../media/image107.png"/><Relationship Id="rId247" Type="http://schemas.openxmlformats.org/officeDocument/2006/relationships/image" Target="../media/image128.png"/><Relationship Id="rId107" Type="http://schemas.openxmlformats.org/officeDocument/2006/relationships/image" Target="../media/image58.png"/><Relationship Id="rId289" Type="http://schemas.openxmlformats.org/officeDocument/2006/relationships/image" Target="../media/image149.png"/><Relationship Id="rId11" Type="http://schemas.openxmlformats.org/officeDocument/2006/relationships/image" Target="../media/image7.png"/><Relationship Id="rId53" Type="http://schemas.openxmlformats.org/officeDocument/2006/relationships/image" Target="../media/image31.png"/><Relationship Id="rId149" Type="http://schemas.openxmlformats.org/officeDocument/2006/relationships/image" Target="../media/image79.png"/><Relationship Id="rId314" Type="http://schemas.openxmlformats.org/officeDocument/2006/relationships/customXml" Target="../ink/ink146.xml"/><Relationship Id="rId95" Type="http://schemas.openxmlformats.org/officeDocument/2006/relationships/image" Target="../media/image52.png"/><Relationship Id="rId160" Type="http://schemas.openxmlformats.org/officeDocument/2006/relationships/customXml" Target="../ink/ink69.xml"/><Relationship Id="rId216" Type="http://schemas.openxmlformats.org/officeDocument/2006/relationships/customXml" Target="../ink/ink97.xml"/><Relationship Id="rId258" Type="http://schemas.openxmlformats.org/officeDocument/2006/relationships/customXml" Target="../ink/ink118.xml"/><Relationship Id="rId22" Type="http://schemas.openxmlformats.org/officeDocument/2006/relationships/image" Target="../media/image15.png"/><Relationship Id="rId64" Type="http://schemas.openxmlformats.org/officeDocument/2006/relationships/customXml" Target="../ink/ink21.xml"/><Relationship Id="rId118" Type="http://schemas.openxmlformats.org/officeDocument/2006/relationships/customXml" Target="../ink/ink48.xml"/><Relationship Id="rId325" Type="http://schemas.openxmlformats.org/officeDocument/2006/relationships/image" Target="../media/image167.png"/><Relationship Id="rId171" Type="http://schemas.openxmlformats.org/officeDocument/2006/relationships/image" Target="../media/image90.png"/><Relationship Id="rId227" Type="http://schemas.openxmlformats.org/officeDocument/2006/relationships/image" Target="../media/image118.png"/><Relationship Id="rId269" Type="http://schemas.openxmlformats.org/officeDocument/2006/relationships/image" Target="../media/image139.png"/><Relationship Id="rId33" Type="http://schemas.openxmlformats.org/officeDocument/2006/relationships/image" Target="../media/image21.png"/><Relationship Id="rId129" Type="http://schemas.openxmlformats.org/officeDocument/2006/relationships/image" Target="../media/image69.png"/><Relationship Id="rId280" Type="http://schemas.openxmlformats.org/officeDocument/2006/relationships/customXml" Target="../ink/ink129.xml"/><Relationship Id="rId75" Type="http://schemas.openxmlformats.org/officeDocument/2006/relationships/image" Target="../media/image42.png"/><Relationship Id="rId140" Type="http://schemas.openxmlformats.org/officeDocument/2006/relationships/customXml" Target="../ink/ink59.xml"/><Relationship Id="rId182" Type="http://schemas.openxmlformats.org/officeDocument/2006/relationships/customXml" Target="../ink/ink80.xml"/><Relationship Id="rId6" Type="http://schemas.openxmlformats.org/officeDocument/2006/relationships/hyperlink" Target="https://svgsilh.com/de/2196f3/image/308520.html" TargetMode="External"/><Relationship Id="rId238" Type="http://schemas.openxmlformats.org/officeDocument/2006/relationships/customXml" Target="../ink/ink108.xml"/><Relationship Id="rId291" Type="http://schemas.openxmlformats.org/officeDocument/2006/relationships/image" Target="../media/image150.png"/><Relationship Id="rId305" Type="http://schemas.openxmlformats.org/officeDocument/2006/relationships/image" Target="../media/image157.png"/><Relationship Id="rId44" Type="http://schemas.openxmlformats.org/officeDocument/2006/relationships/customXml" Target="../ink/ink11.xml"/><Relationship Id="rId86" Type="http://schemas.openxmlformats.org/officeDocument/2006/relationships/customXml" Target="../ink/ink32.xml"/><Relationship Id="rId151" Type="http://schemas.openxmlformats.org/officeDocument/2006/relationships/image" Target="../media/image80.png"/><Relationship Id="rId193" Type="http://schemas.openxmlformats.org/officeDocument/2006/relationships/image" Target="../media/image101.png"/><Relationship Id="rId207" Type="http://schemas.openxmlformats.org/officeDocument/2006/relationships/image" Target="../media/image108.png"/><Relationship Id="rId249" Type="http://schemas.openxmlformats.org/officeDocument/2006/relationships/image" Target="../media/image129.png"/><Relationship Id="rId13" Type="http://schemas.openxmlformats.org/officeDocument/2006/relationships/hyperlink" Target="https://commons.wikimedia.org/wiki/File:SBB_TW_Piktogramm.svg" TargetMode="External"/><Relationship Id="rId109" Type="http://schemas.openxmlformats.org/officeDocument/2006/relationships/image" Target="../media/image59.png"/><Relationship Id="rId260" Type="http://schemas.openxmlformats.org/officeDocument/2006/relationships/customXml" Target="../ink/ink119.xml"/><Relationship Id="rId316" Type="http://schemas.openxmlformats.org/officeDocument/2006/relationships/customXml" Target="../ink/ink147.xml"/><Relationship Id="rId55" Type="http://schemas.openxmlformats.org/officeDocument/2006/relationships/image" Target="../media/image32.png"/><Relationship Id="rId97" Type="http://schemas.openxmlformats.org/officeDocument/2006/relationships/image" Target="../media/image53.png"/><Relationship Id="rId120" Type="http://schemas.openxmlformats.org/officeDocument/2006/relationships/customXml" Target="../ink/ink49.xml"/><Relationship Id="rId162" Type="http://schemas.openxmlformats.org/officeDocument/2006/relationships/customXml" Target="../ink/ink70.xml"/><Relationship Id="rId218" Type="http://schemas.openxmlformats.org/officeDocument/2006/relationships/customXml" Target="../ink/ink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D58333-167D-48B6-AF19-F0868777CE8C}"/>
              </a:ext>
            </a:extLst>
          </p:cNvPr>
          <p:cNvSpPr txBox="1">
            <a:spLocks/>
          </p:cNvSpPr>
          <p:nvPr/>
        </p:nvSpPr>
        <p:spPr>
          <a:xfrm>
            <a:off x="2406315" y="12421031"/>
            <a:ext cx="2983333" cy="287537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Alexandra, Rania, Saba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5E23DF-75B1-49A6-A4DD-DBC849FA2825}"/>
              </a:ext>
            </a:extLst>
          </p:cNvPr>
          <p:cNvSpPr txBox="1">
            <a:spLocks/>
          </p:cNvSpPr>
          <p:nvPr/>
        </p:nvSpPr>
        <p:spPr>
          <a:xfrm>
            <a:off x="372801" y="12421031"/>
            <a:ext cx="1648504" cy="287537"/>
          </a:xfrm>
          <a:prstGeom prst="rect">
            <a:avLst/>
          </a:prstGeom>
        </p:spPr>
        <p:txBody>
          <a:bodyPr vert="horz" lIns="72009" tIns="36005" rIns="72009" bIns="36005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Abschlusspräsentation</a:t>
            </a:r>
            <a:endParaRPr lang="en-US" sz="10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B8AEC04-1818-4A16-BC92-CA1D3FE45EA0}"/>
              </a:ext>
            </a:extLst>
          </p:cNvPr>
          <p:cNvGrpSpPr>
            <a:grpSpLocks noChangeAspect="1"/>
          </p:cNvGrpSpPr>
          <p:nvPr/>
        </p:nvGrpSpPr>
        <p:grpSpPr>
          <a:xfrm>
            <a:off x="372873" y="1219956"/>
            <a:ext cx="8886515" cy="5224713"/>
            <a:chOff x="6600393" y="3140330"/>
            <a:chExt cx="5418666" cy="318583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6E020-DEBC-4DF7-A384-E8510580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0393" y="3160762"/>
              <a:ext cx="5418666" cy="316540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1FF7752-BD44-41E0-8EC7-AB49C03D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3939" y="3140330"/>
              <a:ext cx="5049521" cy="2943389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29CE12BF-E7C0-46A3-99A1-F5C94D3BC01F}"/>
              </a:ext>
            </a:extLst>
          </p:cNvPr>
          <p:cNvSpPr txBox="1"/>
          <p:nvPr/>
        </p:nvSpPr>
        <p:spPr>
          <a:xfrm>
            <a:off x="6236649" y="3453262"/>
            <a:ext cx="9206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Trebuchet MS" panose="020B0603020202020204" pitchFamily="34" charset="0"/>
              </a:rPr>
              <a:t>Wasser-</a:t>
            </a:r>
            <a:r>
              <a:rPr lang="de-DE" sz="1050" dirty="0" err="1">
                <a:latin typeface="Trebuchet MS" panose="020B0603020202020204" pitchFamily="34" charset="0"/>
              </a:rPr>
              <a:t>sportgebiet</a:t>
            </a:r>
            <a:endParaRPr lang="de-DE" sz="1050" dirty="0">
              <a:latin typeface="Trebuchet MS" panose="020B0603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E0E6D3-DC62-46FB-B332-FCF7FBF84F52}"/>
              </a:ext>
            </a:extLst>
          </p:cNvPr>
          <p:cNvSpPr/>
          <p:nvPr/>
        </p:nvSpPr>
        <p:spPr>
          <a:xfrm rot="19857987">
            <a:off x="5039003" y="4529391"/>
            <a:ext cx="1262906" cy="5088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latin typeface="Trebuchet MS" panose="020B0603020202020204" pitchFamily="34" charset="0"/>
              </a:rPr>
              <a:t>Hambacher Forst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ECF8D04-0E3E-4933-B5E9-5FF9BEDCBE21}"/>
              </a:ext>
            </a:extLst>
          </p:cNvPr>
          <p:cNvGrpSpPr/>
          <p:nvPr/>
        </p:nvGrpSpPr>
        <p:grpSpPr>
          <a:xfrm>
            <a:off x="1839802" y="2069419"/>
            <a:ext cx="1648034" cy="835331"/>
            <a:chOff x="2336256" y="1826361"/>
            <a:chExt cx="2092741" cy="1060737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4CF297B-1596-4280-A7E5-2BE886D932C7}"/>
                </a:ext>
              </a:extLst>
            </p:cNvPr>
            <p:cNvSpPr txBox="1"/>
            <p:nvPr/>
          </p:nvSpPr>
          <p:spPr>
            <a:xfrm>
              <a:off x="2336256" y="2154297"/>
              <a:ext cx="2092741" cy="73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latin typeface="Trebuchet MS" panose="020B0603020202020204" pitchFamily="34" charset="0"/>
                </a:rPr>
                <a:t>Wanderwege, Fahrrad-wege und Wasserwege</a:t>
              </a:r>
            </a:p>
            <a:p>
              <a:endParaRPr lang="de-DE" sz="1050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4EBDB16-A972-4297-B405-215528267EC7}"/>
                </a:ext>
              </a:extLst>
            </p:cNvPr>
            <p:cNvSpPr txBox="1"/>
            <p:nvPr/>
          </p:nvSpPr>
          <p:spPr>
            <a:xfrm>
              <a:off x="2336256" y="1826361"/>
              <a:ext cx="1205459" cy="322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Sophienhöhe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98CF9B6-AFD0-47B0-8415-00E120A68244}"/>
              </a:ext>
            </a:extLst>
          </p:cNvPr>
          <p:cNvSpPr txBox="1"/>
          <p:nvPr/>
        </p:nvSpPr>
        <p:spPr>
          <a:xfrm>
            <a:off x="3560834" y="4062879"/>
            <a:ext cx="1226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Trebuchet MS" panose="020B0603020202020204" pitchFamily="34" charset="0"/>
              </a:rPr>
              <a:t>Gestern – heute - morgen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17A2F4-3CA6-4A55-AAAB-4EBD4B6E4342}"/>
              </a:ext>
            </a:extLst>
          </p:cNvPr>
          <p:cNvSpPr txBox="1"/>
          <p:nvPr/>
        </p:nvSpPr>
        <p:spPr>
          <a:xfrm>
            <a:off x="4435214" y="2962632"/>
            <a:ext cx="1477986" cy="26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3" dirty="0"/>
              <a:t>Industrie der Zukunft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784979-6407-4687-8C90-E14B8BC86987}"/>
              </a:ext>
            </a:extLst>
          </p:cNvPr>
          <p:cNvSpPr txBox="1"/>
          <p:nvPr/>
        </p:nvSpPr>
        <p:spPr>
          <a:xfrm>
            <a:off x="4761781" y="5160561"/>
            <a:ext cx="1414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latin typeface="Trebuchet MS" panose="020B0603020202020204" pitchFamily="34" charset="0"/>
              </a:rPr>
              <a:t>Wohnen der Zukunft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304909-71AA-4C8F-9443-8FF8925DB43B}"/>
              </a:ext>
            </a:extLst>
          </p:cNvPr>
          <p:cNvSpPr txBox="1"/>
          <p:nvPr/>
        </p:nvSpPr>
        <p:spPr>
          <a:xfrm>
            <a:off x="4761782" y="5626976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latin typeface="Trebuchet MS" panose="020B0603020202020204" pitchFamily="34" charset="0"/>
              </a:rPr>
              <a:t>Verkehr</a:t>
            </a:r>
          </a:p>
        </p:txBody>
      </p:sp>
      <p:pic>
        <p:nvPicPr>
          <p:cNvPr id="19" name="Grafik 18">
            <a:hlinkClick r:id="" action="ppaction://noaction"/>
            <a:extLst>
              <a:ext uri="{FF2B5EF4-FFF2-40B4-BE49-F238E27FC236}">
                <a16:creationId xmlns:a16="http://schemas.microsoft.com/office/drawing/2014/main" id="{018CB7E0-EE52-438E-BAEC-84A13D352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30746" y="5312741"/>
            <a:ext cx="356649" cy="536388"/>
          </a:xfrm>
          <a:prstGeom prst="rect">
            <a:avLst/>
          </a:prstGeom>
        </p:spPr>
      </p:pic>
      <p:pic>
        <p:nvPicPr>
          <p:cNvPr id="21" name="Grafik 20">
            <a:hlinkClick r:id="" action="ppaction://noaction"/>
            <a:extLst>
              <a:ext uri="{FF2B5EF4-FFF2-40B4-BE49-F238E27FC236}">
                <a16:creationId xmlns:a16="http://schemas.microsoft.com/office/drawing/2014/main" id="{9FAC2B11-D24A-4363-926B-79A7AFE06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87362" y="4682376"/>
            <a:ext cx="497671" cy="497671"/>
          </a:xfrm>
          <a:prstGeom prst="rect">
            <a:avLst/>
          </a:prstGeom>
        </p:spPr>
      </p:pic>
      <p:pic>
        <p:nvPicPr>
          <p:cNvPr id="22" name="Grafik 21">
            <a:hlinkClick r:id="" action="ppaction://noaction"/>
            <a:extLst>
              <a:ext uri="{FF2B5EF4-FFF2-40B4-BE49-F238E27FC236}">
                <a16:creationId xmlns:a16="http://schemas.microsoft.com/office/drawing/2014/main" id="{90CD04F4-4ABC-4A59-BB24-B7F438EC384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07201" y="3454074"/>
            <a:ext cx="787835" cy="525018"/>
          </a:xfrm>
          <a:prstGeom prst="rect">
            <a:avLst/>
          </a:prstGeom>
        </p:spPr>
      </p:pic>
      <p:pic>
        <p:nvPicPr>
          <p:cNvPr id="23" name="Grafik 22">
            <a:hlinkClick r:id="" action="ppaction://noaction"/>
            <a:extLst>
              <a:ext uri="{FF2B5EF4-FFF2-40B4-BE49-F238E27FC236}">
                <a16:creationId xmlns:a16="http://schemas.microsoft.com/office/drawing/2014/main" id="{5CC7C83A-2FF9-43F2-8B8B-4D9084678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9197" y="2460349"/>
            <a:ext cx="473702" cy="4737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DD287D2-D886-4C8E-85B6-A4B136933957}"/>
              </a:ext>
            </a:extLst>
          </p:cNvPr>
          <p:cNvGrpSpPr/>
          <p:nvPr/>
        </p:nvGrpSpPr>
        <p:grpSpPr>
          <a:xfrm>
            <a:off x="3531014" y="4455249"/>
            <a:ext cx="981407" cy="497671"/>
            <a:chOff x="4245809" y="4028225"/>
            <a:chExt cx="1246231" cy="631962"/>
          </a:xfrm>
        </p:grpSpPr>
        <p:pic>
          <p:nvPicPr>
            <p:cNvPr id="25" name="Grafik 24">
              <a:hlinkClick r:id="" action="ppaction://noaction"/>
              <a:extLst>
                <a:ext uri="{FF2B5EF4-FFF2-40B4-BE49-F238E27FC236}">
                  <a16:creationId xmlns:a16="http://schemas.microsoft.com/office/drawing/2014/main" id="{F4FA45B7-177B-4419-8F83-546F8EAF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tx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4978161" y="4061336"/>
              <a:ext cx="513879" cy="56573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6" name="Grafik 25">
              <a:hlinkClick r:id="" action="ppaction://noaction"/>
              <a:extLst>
                <a:ext uri="{FF2B5EF4-FFF2-40B4-BE49-F238E27FC236}">
                  <a16:creationId xmlns:a16="http://schemas.microsoft.com/office/drawing/2014/main" id="{ED01AA36-B460-45CE-B387-4AB1822F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45809" y="4028225"/>
              <a:ext cx="631962" cy="631962"/>
            </a:xfrm>
            <a:prstGeom prst="rect">
              <a:avLst/>
            </a:prstGeom>
          </p:spPr>
        </p:pic>
      </p:grpSp>
      <p:pic>
        <p:nvPicPr>
          <p:cNvPr id="27" name="Grafik 26">
            <a:hlinkClick r:id="" action="ppaction://noaction"/>
            <a:extLst>
              <a:ext uri="{FF2B5EF4-FFF2-40B4-BE49-F238E27FC236}">
                <a16:creationId xmlns:a16="http://schemas.microsoft.com/office/drawing/2014/main" id="{79ED2FB2-03EC-4BF1-AB84-DF2F150F5E0E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165865" y="2815833"/>
            <a:ext cx="573463" cy="455230"/>
          </a:xfrm>
          <a:prstGeom prst="rect">
            <a:avLst/>
          </a:prstGeom>
        </p:spPr>
      </p:pic>
      <p:pic>
        <p:nvPicPr>
          <p:cNvPr id="28" name="Grafik 27">
            <a:hlinkClick r:id="" action="ppaction://noaction"/>
            <a:extLst>
              <a:ext uri="{FF2B5EF4-FFF2-40B4-BE49-F238E27FC236}">
                <a16:creationId xmlns:a16="http://schemas.microsoft.com/office/drawing/2014/main" id="{9D458EA9-6DEC-4F05-B29F-E2FC154A801E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757728" y="2953208"/>
            <a:ext cx="519261" cy="511988"/>
          </a:xfrm>
          <a:prstGeom prst="rect">
            <a:avLst/>
          </a:prstGeom>
        </p:spPr>
      </p:pic>
      <p:pic>
        <p:nvPicPr>
          <p:cNvPr id="29" name="Grafik 28">
            <a:hlinkClick r:id="" action="ppaction://noaction"/>
            <a:extLst>
              <a:ext uri="{FF2B5EF4-FFF2-40B4-BE49-F238E27FC236}">
                <a16:creationId xmlns:a16="http://schemas.microsoft.com/office/drawing/2014/main" id="{3AFB9600-5F23-474F-BA88-E466B92730F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70000" contrast="-70000"/>
          </a:blip>
          <a:srcRect r="8625"/>
          <a:stretch/>
        </p:blipFill>
        <p:spPr>
          <a:xfrm>
            <a:off x="3304896" y="3337493"/>
            <a:ext cx="411365" cy="4527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Grafik 29">
            <a:hlinkClick r:id="" action="ppaction://noaction"/>
            <a:extLst>
              <a:ext uri="{FF2B5EF4-FFF2-40B4-BE49-F238E27FC236}">
                <a16:creationId xmlns:a16="http://schemas.microsoft.com/office/drawing/2014/main" id="{EC56FFD2-0D2D-4338-B9CD-6A9C0215F13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725" t="8140" r="17247" b="23542"/>
          <a:stretch/>
        </p:blipFill>
        <p:spPr>
          <a:xfrm>
            <a:off x="6874731" y="4067166"/>
            <a:ext cx="497671" cy="452723"/>
          </a:xfrm>
          <a:prstGeom prst="rect">
            <a:avLst/>
          </a:prstGeom>
        </p:spPr>
      </p:pic>
      <p:pic>
        <p:nvPicPr>
          <p:cNvPr id="31" name="Grafik 30">
            <a:hlinkClick r:id="" action="ppaction://noaction"/>
            <a:extLst>
              <a:ext uri="{FF2B5EF4-FFF2-40B4-BE49-F238E27FC236}">
                <a16:creationId xmlns:a16="http://schemas.microsoft.com/office/drawing/2014/main" id="{E2DDE808-5F1C-4115-8E17-0EB920BD220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6679" t="7389" r="15944" b="26360"/>
          <a:stretch/>
        </p:blipFill>
        <p:spPr>
          <a:xfrm>
            <a:off x="7028283" y="3511060"/>
            <a:ext cx="567890" cy="49692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F11A809-D3A7-4526-A1B4-6359EE2E220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58422" y="3956052"/>
            <a:ext cx="471128" cy="4976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692442A3-8088-4C03-8E12-7F6A33D4D2B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0868" t="14834" r="10383" b="9340"/>
          <a:stretch/>
        </p:blipFill>
        <p:spPr>
          <a:xfrm>
            <a:off x="5058082" y="2460349"/>
            <a:ext cx="558225" cy="4864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82749C46-EF59-4371-99C8-18C75C9989D1}"/>
              </a:ext>
            </a:extLst>
          </p:cNvPr>
          <p:cNvSpPr txBox="1"/>
          <p:nvPr/>
        </p:nvSpPr>
        <p:spPr>
          <a:xfrm>
            <a:off x="371183" y="93032"/>
            <a:ext cx="902231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3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rPr>
              <a:t>Projektkurs Bio-Ökonomie, Q1, 2020/2021</a:t>
            </a:r>
          </a:p>
          <a:p>
            <a:r>
              <a:rPr lang="de-DE" sz="1350" b="1" u="sng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Ziel</a:t>
            </a:r>
            <a:r>
              <a:rPr lang="de-DE" sz="135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: Entwicklung eines Konzeptes / von Gestaltungsideen zur Wiederherstellung des Natur- und Wirtschaftsraums rund um das "ehemalige" Tagebauloch Hambach, dass die Erwartungen aller Interessensgruppen berücksichtigt.</a:t>
            </a:r>
          </a:p>
          <a:p>
            <a:endParaRPr lang="de-DE" sz="33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BC992F0-2996-47F1-8FC7-5B8A6CA206E6}"/>
              </a:ext>
            </a:extLst>
          </p:cNvPr>
          <p:cNvSpPr txBox="1"/>
          <p:nvPr/>
        </p:nvSpPr>
        <p:spPr>
          <a:xfrm>
            <a:off x="302591" y="6570141"/>
            <a:ext cx="88865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Tourismus / Naherholung / Ausbau Wanderwege, Fahrradwege und Wasserwege</a:t>
            </a:r>
          </a:p>
          <a:p>
            <a:pPr lvl="1"/>
            <a:r>
              <a:rPr lang="de-DE" dirty="0"/>
              <a:t>Geführte Touren – thematisch, für Kinder, Wanderabzeichen, Digitale Schnitzeljagd – das Tagebaugebiet entdecken</a:t>
            </a:r>
          </a:p>
          <a:p>
            <a:r>
              <a:rPr lang="de-DE" b="1" dirty="0"/>
              <a:t>Tourismus / Wassersportgebiet</a:t>
            </a:r>
          </a:p>
          <a:p>
            <a:pPr lvl="1"/>
            <a:r>
              <a:rPr lang="de-DE" dirty="0">
                <a:solidFill>
                  <a:schemeClr val="tx1"/>
                </a:solidFill>
              </a:rPr>
              <a:t>Badestrand, Spielplätze, Wasserskianlagen, Surfen, Marina (Anlegestege), Bootfahren, Angeln</a:t>
            </a:r>
          </a:p>
          <a:p>
            <a:pPr lvl="1"/>
            <a:r>
              <a:rPr lang="de-DE" dirty="0"/>
              <a:t>Gastronomie</a:t>
            </a:r>
          </a:p>
          <a:p>
            <a:r>
              <a:rPr lang="de-DE" b="1" dirty="0"/>
              <a:t>Gestern – Heute - Morgen</a:t>
            </a:r>
          </a:p>
          <a:p>
            <a:pPr lvl="1"/>
            <a:r>
              <a:rPr lang="de-DE" dirty="0"/>
              <a:t>Information mit Museum, Infotafeln, Denkmäler, die weit sichtbar sind</a:t>
            </a:r>
          </a:p>
          <a:p>
            <a:r>
              <a:rPr lang="de-DE" b="1" dirty="0"/>
              <a:t>Neue Wohngebiete – Wohnideen der Zukunft</a:t>
            </a:r>
          </a:p>
          <a:p>
            <a:pPr lvl="1"/>
            <a:r>
              <a:rPr lang="de-DE" dirty="0"/>
              <a:t>Verknüpfen von Nachhaltigkeit, Ökologie und Zukunftsideen, Wohnen am Wasser</a:t>
            </a:r>
          </a:p>
          <a:p>
            <a:pPr lvl="1"/>
            <a:r>
              <a:rPr lang="de-DE" dirty="0"/>
              <a:t>Algen als integraler Bestandteil der Wohnkonzepte (Gewinnen von Biomasse, Wärmeenergie und Abbau von CO</a:t>
            </a:r>
            <a:r>
              <a:rPr lang="de-DE" baseline="-25000" dirty="0"/>
              <a:t>2</a:t>
            </a:r>
            <a:r>
              <a:rPr lang="de-DE" dirty="0"/>
              <a:t>)</a:t>
            </a:r>
          </a:p>
          <a:p>
            <a:r>
              <a:rPr lang="de-DE" b="1" dirty="0"/>
              <a:t>Verkehrswege – die Verbindung in und um den Hambacher See</a:t>
            </a:r>
          </a:p>
          <a:p>
            <a:pPr lvl="1"/>
            <a:r>
              <a:rPr lang="de-DE" dirty="0"/>
              <a:t>Ehemalige Versorgungstrasse, Anbindung an die Ballungsgebiete Köln, Aachen, Düsseldorf, Das Tor zur Eifel, Verbindung der Flüsse und Seen durch Kanäle – Schifffahrt</a:t>
            </a:r>
          </a:p>
          <a:p>
            <a:r>
              <a:rPr lang="de-DE" b="1" dirty="0"/>
              <a:t>Industrie der Zukunft – Forschen / Produzieren / Verwerten</a:t>
            </a:r>
            <a:endParaRPr lang="de-DE" dirty="0"/>
          </a:p>
          <a:p>
            <a:pPr lvl="1"/>
            <a:r>
              <a:rPr lang="de-DE" dirty="0"/>
              <a:t>Energiegewinnung: Photovoltaik, Algenfarmen, Algen als Energieträge oder auch  Nahrungsmittel, Nachnutzen der Kohlekraftwerke, Bioreaktoren, Biomasse-Kraftwerke</a:t>
            </a:r>
          </a:p>
          <a:p>
            <a:pPr lvl="1"/>
            <a:r>
              <a:rPr lang="de-DE" dirty="0"/>
              <a:t>Aber auch im Fachgebiet elektrisches Fliegen (Modellregion Aachen)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5B3996C-4AE3-9747-9B52-210991BDDAD1}"/>
              </a:ext>
            </a:extLst>
          </p:cNvPr>
          <p:cNvGrpSpPr/>
          <p:nvPr/>
        </p:nvGrpSpPr>
        <p:grpSpPr>
          <a:xfrm>
            <a:off x="2676570" y="-84161"/>
            <a:ext cx="523800" cy="197640"/>
            <a:chOff x="2676570" y="-84161"/>
            <a:chExt cx="523800" cy="19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" name="Freihand 1">
                  <a:extLst>
                    <a:ext uri="{FF2B5EF4-FFF2-40B4-BE49-F238E27FC236}">
                      <a16:creationId xmlns:a16="http://schemas.microsoft.com/office/drawing/2014/main" id="{39C0FE9B-26D6-9C44-B363-010D8A0B55B2}"/>
                    </a:ext>
                  </a:extLst>
                </p14:cNvPr>
                <p14:cNvContentPartPr/>
                <p14:nvPr/>
              </p14:nvContentPartPr>
              <p14:xfrm>
                <a:off x="2676570" y="-78041"/>
                <a:ext cx="172080" cy="180720"/>
              </p14:xfrm>
            </p:contentPart>
          </mc:Choice>
          <mc:Fallback xmlns="">
            <p:pic>
              <p:nvPicPr>
                <p:cNvPr id="2" name="Freihand 1">
                  <a:extLst>
                    <a:ext uri="{FF2B5EF4-FFF2-40B4-BE49-F238E27FC236}">
                      <a16:creationId xmlns:a16="http://schemas.microsoft.com/office/drawing/2014/main" id="{39C0FE9B-26D6-9C44-B363-010D8A0B55B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61090" y="-93521"/>
                  <a:ext cx="2023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79EF44FC-F48E-A04D-8AFB-C7D99392F271}"/>
                    </a:ext>
                  </a:extLst>
                </p14:cNvPr>
                <p14:cNvContentPartPr/>
                <p14:nvPr/>
              </p14:nvContentPartPr>
              <p14:xfrm>
                <a:off x="2882490" y="1519"/>
                <a:ext cx="69120" cy="11196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79EF44FC-F48E-A04D-8AFB-C7D99392F27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67010" y="-13601"/>
                  <a:ext cx="99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E971E172-670E-D142-BC60-6AF90C66C12F}"/>
                    </a:ext>
                  </a:extLst>
                </p14:cNvPr>
                <p14:cNvContentPartPr/>
                <p14:nvPr/>
              </p14:nvContentPartPr>
              <p14:xfrm>
                <a:off x="2976810" y="10159"/>
                <a:ext cx="51840" cy="1033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E971E172-670E-D142-BC60-6AF90C66C12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61690" y="-4961"/>
                  <a:ext cx="824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B7FBBF64-92CA-B04E-ADC8-A7E720B5A0A6}"/>
                    </a:ext>
                  </a:extLst>
                </p14:cNvPr>
                <p14:cNvContentPartPr/>
                <p14:nvPr/>
              </p14:nvContentPartPr>
              <p14:xfrm>
                <a:off x="3062490" y="-84161"/>
                <a:ext cx="26280" cy="6912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B7FBBF64-92CA-B04E-ADC8-A7E720B5A0A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47370" y="-99641"/>
                  <a:ext cx="56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B6DDC988-4E67-0242-B07E-3F365B8D0036}"/>
                    </a:ext>
                  </a:extLst>
                </p14:cNvPr>
                <p14:cNvContentPartPr/>
                <p14:nvPr/>
              </p14:nvContentPartPr>
              <p14:xfrm>
                <a:off x="3079770" y="10159"/>
                <a:ext cx="120600" cy="777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B6DDC988-4E67-0242-B07E-3F365B8D003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64650" y="-4961"/>
                  <a:ext cx="15084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BE3B70AB-085B-EE44-A448-6A6A204C9C30}"/>
              </a:ext>
            </a:extLst>
          </p:cNvPr>
          <p:cNvGrpSpPr/>
          <p:nvPr/>
        </p:nvGrpSpPr>
        <p:grpSpPr>
          <a:xfrm>
            <a:off x="3422850" y="-122321"/>
            <a:ext cx="1845360" cy="239760"/>
            <a:chOff x="3422850" y="-122321"/>
            <a:chExt cx="18453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06DCE92F-8C89-2C45-BFCB-9EB276988FCB}"/>
                    </a:ext>
                  </a:extLst>
                </p14:cNvPr>
                <p14:cNvContentPartPr/>
                <p14:nvPr/>
              </p14:nvContentPartPr>
              <p14:xfrm>
                <a:off x="3525810" y="-49961"/>
                <a:ext cx="34560" cy="13752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06DCE92F-8C89-2C45-BFCB-9EB276988FC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10690" y="-65081"/>
                  <a:ext cx="651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F19224BB-C997-4243-862B-6D17D51DB045}"/>
                    </a:ext>
                  </a:extLst>
                </p14:cNvPr>
                <p14:cNvContentPartPr/>
                <p14:nvPr/>
              </p14:nvContentPartPr>
              <p14:xfrm>
                <a:off x="3422850" y="-84161"/>
                <a:ext cx="206280" cy="18900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F19224BB-C997-4243-862B-6D17D51DB04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07730" y="-99641"/>
                  <a:ext cx="2368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5A5BB09-F9EA-5C43-BDF7-D6366DCCCDD7}"/>
                    </a:ext>
                  </a:extLst>
                </p14:cNvPr>
                <p14:cNvContentPartPr/>
                <p14:nvPr/>
              </p14:nvContentPartPr>
              <p14:xfrm>
                <a:off x="3620490" y="-7121"/>
                <a:ext cx="60480" cy="1033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5A5BB09-F9EA-5C43-BDF7-D6366DCCCDD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05010" y="-22241"/>
                  <a:ext cx="910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74B5690F-DD0B-4C48-BF4C-0B7515B776CB}"/>
                    </a:ext>
                  </a:extLst>
                </p14:cNvPr>
                <p14:cNvContentPartPr/>
                <p14:nvPr/>
              </p14:nvContentPartPr>
              <p14:xfrm>
                <a:off x="3671970" y="-92801"/>
                <a:ext cx="43200" cy="7776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74B5690F-DD0B-4C48-BF4C-0B7515B776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56490" y="-108281"/>
                  <a:ext cx="738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47E93A3B-DE23-6248-956A-6990CFF0E30F}"/>
                    </a:ext>
                  </a:extLst>
                </p14:cNvPr>
                <p14:cNvContentPartPr/>
                <p14:nvPr/>
              </p14:nvContentPartPr>
              <p14:xfrm>
                <a:off x="3671970" y="-15761"/>
                <a:ext cx="154800" cy="1072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47E93A3B-DE23-6248-956A-6990CFF0E30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56490" y="-30881"/>
                  <a:ext cx="1854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449A0A8E-57CE-3945-9137-3CD947A67B62}"/>
                    </a:ext>
                  </a:extLst>
                </p14:cNvPr>
                <p14:cNvContentPartPr/>
                <p14:nvPr/>
              </p14:nvContentPartPr>
              <p14:xfrm>
                <a:off x="3877890" y="-105041"/>
                <a:ext cx="223560" cy="19692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449A0A8E-57CE-3945-9137-3CD947A67B6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2410" y="-120161"/>
                  <a:ext cx="2538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1CE352B6-0B7E-2D4B-B4B1-6504A5266BB1}"/>
                    </a:ext>
                  </a:extLst>
                </p14:cNvPr>
                <p14:cNvContentPartPr/>
                <p14:nvPr/>
              </p14:nvContentPartPr>
              <p14:xfrm>
                <a:off x="4066530" y="-37721"/>
                <a:ext cx="172080" cy="1461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1CE352B6-0B7E-2D4B-B4B1-6504A5266BB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51410" y="-52841"/>
                  <a:ext cx="2023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D6F4A220-AA0D-3341-858A-6CB8C9297420}"/>
                    </a:ext>
                  </a:extLst>
                </p14:cNvPr>
                <p14:cNvContentPartPr/>
                <p14:nvPr/>
              </p14:nvContentPartPr>
              <p14:xfrm>
                <a:off x="4229610" y="5479"/>
                <a:ext cx="137520" cy="11196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D6F4A220-AA0D-3341-858A-6CB8C929742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14490" y="-10001"/>
                  <a:ext cx="168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0B161AC3-744D-AF46-80B4-07132A8BDDE6}"/>
                    </a:ext>
                  </a:extLst>
                </p14:cNvPr>
                <p14:cNvContentPartPr/>
                <p14:nvPr/>
              </p14:nvContentPartPr>
              <p14:xfrm>
                <a:off x="4426890" y="-106121"/>
                <a:ext cx="94680" cy="2149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0B161AC3-744D-AF46-80B4-07132A8BDDE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411770" y="-121601"/>
                  <a:ext cx="1252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83465ED3-F501-F54B-A497-A1D85A3E90A0}"/>
                    </a:ext>
                  </a:extLst>
                </p14:cNvPr>
                <p14:cNvContentPartPr/>
                <p14:nvPr/>
              </p14:nvContentPartPr>
              <p14:xfrm>
                <a:off x="4418250" y="-20441"/>
                <a:ext cx="111960" cy="3456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83465ED3-F501-F54B-A497-A1D85A3E90A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03130" y="-35561"/>
                  <a:ext cx="1425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FFFC46E8-9B2C-8649-A2CE-6C8A39E784BB}"/>
                    </a:ext>
                  </a:extLst>
                </p14:cNvPr>
                <p14:cNvContentPartPr/>
                <p14:nvPr/>
              </p14:nvContentPartPr>
              <p14:xfrm>
                <a:off x="4529850" y="-20441"/>
                <a:ext cx="146160" cy="1033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FFFC46E8-9B2C-8649-A2CE-6C8A39E784B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14730" y="-35561"/>
                  <a:ext cx="1767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0CF24315-E636-B94A-8968-0EFCB6EA4869}"/>
                    </a:ext>
                  </a:extLst>
                </p14:cNvPr>
                <p14:cNvContentPartPr/>
                <p14:nvPr/>
              </p14:nvContentPartPr>
              <p14:xfrm>
                <a:off x="4692930" y="-3161"/>
                <a:ext cx="69120" cy="1119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0CF24315-E636-B94A-8968-0EFCB6EA486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77810" y="-18641"/>
                  <a:ext cx="99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9C544D05-1270-F44E-932F-82F962ECA79F}"/>
                    </a:ext>
                  </a:extLst>
                </p14:cNvPr>
                <p14:cNvContentPartPr/>
                <p14:nvPr/>
              </p14:nvContentPartPr>
              <p14:xfrm>
                <a:off x="4838730" y="-80561"/>
                <a:ext cx="16560" cy="7776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9C544D05-1270-F44E-932F-82F962ECA79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23610" y="-95681"/>
                  <a:ext cx="47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6EF144AF-8A48-AC41-A88D-4D81C83B1B66}"/>
                    </a:ext>
                  </a:extLst>
                </p14:cNvPr>
                <p14:cNvContentPartPr/>
                <p14:nvPr/>
              </p14:nvContentPartPr>
              <p14:xfrm>
                <a:off x="4838730" y="-122321"/>
                <a:ext cx="429480" cy="23976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6EF144AF-8A48-AC41-A88D-4D81C83B1B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23610" y="-137801"/>
                  <a:ext cx="460080" cy="27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A838FF41-559D-4A43-9CC0-5FC023244B35}"/>
                  </a:ext>
                </a:extLst>
              </p14:cNvPr>
              <p14:cNvContentPartPr/>
              <p14:nvPr/>
            </p14:nvContentPartPr>
            <p14:xfrm>
              <a:off x="2290290" y="824479"/>
              <a:ext cx="2669040" cy="4320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A838FF41-559D-4A43-9CC0-5FC023244B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275170" y="809359"/>
                <a:ext cx="269964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F40C39DD-22C3-4345-A0EE-87529C3EA00E}"/>
              </a:ext>
            </a:extLst>
          </p:cNvPr>
          <p:cNvGrpSpPr/>
          <p:nvPr/>
        </p:nvGrpSpPr>
        <p:grpSpPr>
          <a:xfrm>
            <a:off x="1260690" y="1030759"/>
            <a:ext cx="523800" cy="309240"/>
            <a:chOff x="1260690" y="1030759"/>
            <a:chExt cx="52380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E4DC4B95-B2EA-AA4A-B97F-D19CEFEA0041}"/>
                    </a:ext>
                  </a:extLst>
                </p14:cNvPr>
                <p14:cNvContentPartPr/>
                <p14:nvPr/>
              </p14:nvContentPartPr>
              <p14:xfrm>
                <a:off x="1260690" y="1030759"/>
                <a:ext cx="172080" cy="30924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E4DC4B95-B2EA-AA4A-B97F-D19CEFEA004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245210" y="1015279"/>
                  <a:ext cx="2023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1ACCCF0B-FAC0-E14B-876D-276F6FEC2B9E}"/>
                    </a:ext>
                  </a:extLst>
                </p14:cNvPr>
                <p14:cNvContentPartPr/>
                <p14:nvPr/>
              </p14:nvContentPartPr>
              <p14:xfrm>
                <a:off x="1475250" y="1125079"/>
                <a:ext cx="137520" cy="8604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1ACCCF0B-FAC0-E14B-876D-276F6FEC2B9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459770" y="1109599"/>
                  <a:ext cx="168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5C61FC00-C4D5-104B-B17A-B22E936E5B40}"/>
                    </a:ext>
                  </a:extLst>
                </p14:cNvPr>
                <p14:cNvContentPartPr/>
                <p14:nvPr/>
              </p14:nvContentPartPr>
              <p14:xfrm>
                <a:off x="1492170" y="1099159"/>
                <a:ext cx="146160" cy="900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5C61FC00-C4D5-104B-B17A-B22E936E5B4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477050" y="1084039"/>
                  <a:ext cx="176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CC0FD1A5-FF29-A945-9C6A-C6D4EB4A00DC}"/>
                    </a:ext>
                  </a:extLst>
                </p14:cNvPr>
                <p14:cNvContentPartPr/>
                <p14:nvPr/>
              </p14:nvContentPartPr>
              <p14:xfrm>
                <a:off x="1663890" y="1073599"/>
                <a:ext cx="120600" cy="11088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CC0FD1A5-FF29-A945-9C6A-C6D4EB4A00D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648770" y="1058119"/>
                  <a:ext cx="15084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BD7FC0EE-51FF-8043-B0BF-D48942AEEAEB}"/>
              </a:ext>
            </a:extLst>
          </p:cNvPr>
          <p:cNvGrpSpPr/>
          <p:nvPr/>
        </p:nvGrpSpPr>
        <p:grpSpPr>
          <a:xfrm>
            <a:off x="2093010" y="1013479"/>
            <a:ext cx="725760" cy="240480"/>
            <a:chOff x="2093010" y="1013479"/>
            <a:chExt cx="72576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649F8DFE-E3C7-8D41-AD08-010AF65BAA9E}"/>
                    </a:ext>
                  </a:extLst>
                </p14:cNvPr>
                <p14:cNvContentPartPr/>
                <p14:nvPr/>
              </p14:nvContentPartPr>
              <p14:xfrm>
                <a:off x="2093010" y="1099159"/>
                <a:ext cx="154800" cy="12060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649F8DFE-E3C7-8D41-AD08-010AF65BAA9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77530" y="1084039"/>
                  <a:ext cx="1854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2484213A-5648-C64D-A066-2771A19BFD43}"/>
                    </a:ext>
                  </a:extLst>
                </p14:cNvPr>
                <p14:cNvContentPartPr/>
                <p14:nvPr/>
              </p14:nvContentPartPr>
              <p14:xfrm>
                <a:off x="2230170" y="1090519"/>
                <a:ext cx="51840" cy="11196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2484213A-5648-C64D-A066-2771A19BFD4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15050" y="1075399"/>
                  <a:ext cx="824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17490E33-B975-6C46-AB97-9C290E44073D}"/>
                    </a:ext>
                  </a:extLst>
                </p14:cNvPr>
                <p14:cNvContentPartPr/>
                <p14:nvPr/>
              </p14:nvContentPartPr>
              <p14:xfrm>
                <a:off x="2290290" y="1013479"/>
                <a:ext cx="34560" cy="6048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17490E33-B975-6C46-AB97-9C290E44073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275170" y="997999"/>
                  <a:ext cx="651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C3D70E42-7E02-B342-BB2E-074DDEE7FB80}"/>
                    </a:ext>
                  </a:extLst>
                </p14:cNvPr>
                <p14:cNvContentPartPr/>
                <p14:nvPr/>
              </p14:nvContentPartPr>
              <p14:xfrm>
                <a:off x="2333130" y="1099159"/>
                <a:ext cx="137520" cy="8604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C3D70E42-7E02-B342-BB2E-074DDEE7FB8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318010" y="1084039"/>
                  <a:ext cx="168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11599CB1-CF09-0946-98F5-F582D6E4782A}"/>
                    </a:ext>
                  </a:extLst>
                </p14:cNvPr>
                <p14:cNvContentPartPr/>
                <p14:nvPr/>
              </p14:nvContentPartPr>
              <p14:xfrm>
                <a:off x="2530410" y="1073599"/>
                <a:ext cx="111960" cy="7776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11599CB1-CF09-0946-98F5-F582D6E478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515290" y="1058119"/>
                  <a:ext cx="1425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5A5A1673-3E6F-494E-AA71-A92126B07BD7}"/>
                    </a:ext>
                  </a:extLst>
                </p14:cNvPr>
                <p14:cNvContentPartPr/>
                <p14:nvPr/>
              </p14:nvContentPartPr>
              <p14:xfrm>
                <a:off x="2531490" y="1064959"/>
                <a:ext cx="110880" cy="14616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5A5A1673-3E6F-494E-AA71-A92126B07BD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516370" y="1049479"/>
                  <a:ext cx="1414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F9EA56FC-3D71-1048-9A46-7EE3F14D8525}"/>
                    </a:ext>
                  </a:extLst>
                </p14:cNvPr>
                <p14:cNvContentPartPr/>
                <p14:nvPr/>
              </p14:nvContentPartPr>
              <p14:xfrm>
                <a:off x="2633370" y="1107799"/>
                <a:ext cx="185400" cy="14616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F9EA56FC-3D71-1048-9A46-7EE3F14D852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618250" y="1092679"/>
                  <a:ext cx="21600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F20B007E-EC2F-634E-AE4F-8EF2D1C90A24}"/>
              </a:ext>
            </a:extLst>
          </p:cNvPr>
          <p:cNvGrpSpPr/>
          <p:nvPr/>
        </p:nvGrpSpPr>
        <p:grpSpPr>
          <a:xfrm>
            <a:off x="3294330" y="1013479"/>
            <a:ext cx="1009080" cy="411120"/>
            <a:chOff x="3294330" y="1013479"/>
            <a:chExt cx="1009080" cy="4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4ABF58D2-41D9-4248-8FD1-F55803791CAA}"/>
                    </a:ext>
                  </a:extLst>
                </p14:cNvPr>
                <p14:cNvContentPartPr/>
                <p14:nvPr/>
              </p14:nvContentPartPr>
              <p14:xfrm>
                <a:off x="3354450" y="1090519"/>
                <a:ext cx="43200" cy="12060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4ABF58D2-41D9-4248-8FD1-F55803791CA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38970" y="1075399"/>
                  <a:ext cx="73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Freihand 76">
                  <a:extLst>
                    <a:ext uri="{FF2B5EF4-FFF2-40B4-BE49-F238E27FC236}">
                      <a16:creationId xmlns:a16="http://schemas.microsoft.com/office/drawing/2014/main" id="{31BBD451-A735-FF45-AA6B-53EF9FD7C265}"/>
                    </a:ext>
                  </a:extLst>
                </p14:cNvPr>
                <p14:cNvContentPartPr/>
                <p14:nvPr/>
              </p14:nvContentPartPr>
              <p14:xfrm>
                <a:off x="3294330" y="1039039"/>
                <a:ext cx="206280" cy="206280"/>
              </p14:xfrm>
            </p:contentPart>
          </mc:Choice>
          <mc:Fallback xmlns="">
            <p:pic>
              <p:nvPicPr>
                <p:cNvPr id="77" name="Freihand 76">
                  <a:extLst>
                    <a:ext uri="{FF2B5EF4-FFF2-40B4-BE49-F238E27FC236}">
                      <a16:creationId xmlns:a16="http://schemas.microsoft.com/office/drawing/2014/main" id="{31BBD451-A735-FF45-AA6B-53EF9FD7C26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78850" y="1023919"/>
                  <a:ext cx="2368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EC3B6DF9-FC40-4848-B7FF-89F6C9FEFB6B}"/>
                    </a:ext>
                  </a:extLst>
                </p14:cNvPr>
                <p14:cNvContentPartPr/>
                <p14:nvPr/>
              </p14:nvContentPartPr>
              <p14:xfrm>
                <a:off x="3475410" y="1125079"/>
                <a:ext cx="222480" cy="10332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EC3B6DF9-FC40-4848-B7FF-89F6C9FEFB6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60290" y="1109599"/>
                  <a:ext cx="2530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Freihand 78">
                  <a:extLst>
                    <a:ext uri="{FF2B5EF4-FFF2-40B4-BE49-F238E27FC236}">
                      <a16:creationId xmlns:a16="http://schemas.microsoft.com/office/drawing/2014/main" id="{4991D4FB-002B-6B43-BFAD-9D3DB4F3B5C3}"/>
                    </a:ext>
                  </a:extLst>
                </p14:cNvPr>
                <p14:cNvContentPartPr/>
                <p14:nvPr/>
              </p14:nvContentPartPr>
              <p14:xfrm>
                <a:off x="3517530" y="1107799"/>
                <a:ext cx="206280" cy="291960"/>
              </p14:xfrm>
            </p:contentPart>
          </mc:Choice>
          <mc:Fallback xmlns="">
            <p:pic>
              <p:nvPicPr>
                <p:cNvPr id="79" name="Freihand 78">
                  <a:extLst>
                    <a:ext uri="{FF2B5EF4-FFF2-40B4-BE49-F238E27FC236}">
                      <a16:creationId xmlns:a16="http://schemas.microsoft.com/office/drawing/2014/main" id="{4991D4FB-002B-6B43-BFAD-9D3DB4F3B5C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02050" y="1092679"/>
                  <a:ext cx="236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Freihand 79">
                  <a:extLst>
                    <a:ext uri="{FF2B5EF4-FFF2-40B4-BE49-F238E27FC236}">
                      <a16:creationId xmlns:a16="http://schemas.microsoft.com/office/drawing/2014/main" id="{0998CA16-84D9-A34A-B527-23F3AA92975B}"/>
                    </a:ext>
                  </a:extLst>
                </p14:cNvPr>
                <p14:cNvContentPartPr/>
                <p14:nvPr/>
              </p14:nvContentPartPr>
              <p14:xfrm>
                <a:off x="3749010" y="1099159"/>
                <a:ext cx="146160" cy="142560"/>
              </p14:xfrm>
            </p:contentPart>
          </mc:Choice>
          <mc:Fallback xmlns="">
            <p:pic>
              <p:nvPicPr>
                <p:cNvPr id="80" name="Freihand 79">
                  <a:extLst>
                    <a:ext uri="{FF2B5EF4-FFF2-40B4-BE49-F238E27FC236}">
                      <a16:creationId xmlns:a16="http://schemas.microsoft.com/office/drawing/2014/main" id="{0998CA16-84D9-A34A-B527-23F3AA92975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33890" y="1084039"/>
                  <a:ext cx="1767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Freihand 80">
                  <a:extLst>
                    <a:ext uri="{FF2B5EF4-FFF2-40B4-BE49-F238E27FC236}">
                      <a16:creationId xmlns:a16="http://schemas.microsoft.com/office/drawing/2014/main" id="{E6379B26-50B7-9546-8F8E-0B9F860FDD16}"/>
                    </a:ext>
                  </a:extLst>
                </p14:cNvPr>
                <p14:cNvContentPartPr/>
                <p14:nvPr/>
              </p14:nvContentPartPr>
              <p14:xfrm>
                <a:off x="3886530" y="1116439"/>
                <a:ext cx="34560" cy="92880"/>
              </p14:xfrm>
            </p:contentPart>
          </mc:Choice>
          <mc:Fallback xmlns="">
            <p:pic>
              <p:nvPicPr>
                <p:cNvPr id="81" name="Freihand 80">
                  <a:extLst>
                    <a:ext uri="{FF2B5EF4-FFF2-40B4-BE49-F238E27FC236}">
                      <a16:creationId xmlns:a16="http://schemas.microsoft.com/office/drawing/2014/main" id="{E6379B26-50B7-9546-8F8E-0B9F860FDD1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71050" y="1101319"/>
                  <a:ext cx="65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16B70796-C29E-DE46-AEAF-D4B1F345FE28}"/>
                    </a:ext>
                  </a:extLst>
                </p14:cNvPr>
                <p14:cNvContentPartPr/>
                <p14:nvPr/>
              </p14:nvContentPartPr>
              <p14:xfrm>
                <a:off x="3963570" y="1013479"/>
                <a:ext cx="360" cy="3456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16B70796-C29E-DE46-AEAF-D4B1F345FE2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48450" y="997999"/>
                  <a:ext cx="309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3" name="Freihand 82">
                  <a:extLst>
                    <a:ext uri="{FF2B5EF4-FFF2-40B4-BE49-F238E27FC236}">
                      <a16:creationId xmlns:a16="http://schemas.microsoft.com/office/drawing/2014/main" id="{827D9600-14ED-5A41-A7D1-B0C9CFF6A14C}"/>
                    </a:ext>
                  </a:extLst>
                </p14:cNvPr>
                <p14:cNvContentPartPr/>
                <p14:nvPr/>
              </p14:nvContentPartPr>
              <p14:xfrm>
                <a:off x="3870330" y="1039039"/>
                <a:ext cx="433080" cy="385560"/>
              </p14:xfrm>
            </p:contentPart>
          </mc:Choice>
          <mc:Fallback xmlns="">
            <p:pic>
              <p:nvPicPr>
                <p:cNvPr id="83" name="Freihand 82">
                  <a:extLst>
                    <a:ext uri="{FF2B5EF4-FFF2-40B4-BE49-F238E27FC236}">
                      <a16:creationId xmlns:a16="http://schemas.microsoft.com/office/drawing/2014/main" id="{827D9600-14ED-5A41-A7D1-B0C9CFF6A14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854850" y="1023919"/>
                  <a:ext cx="463680" cy="41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8406AF4F-198B-C448-8B0E-729E8A5BA727}"/>
              </a:ext>
            </a:extLst>
          </p:cNvPr>
          <p:cNvGrpSpPr/>
          <p:nvPr/>
        </p:nvGrpSpPr>
        <p:grpSpPr>
          <a:xfrm>
            <a:off x="4770330" y="962719"/>
            <a:ext cx="2024280" cy="317160"/>
            <a:chOff x="4770330" y="962719"/>
            <a:chExt cx="2024280" cy="3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4" name="Freihand 83">
                  <a:extLst>
                    <a:ext uri="{FF2B5EF4-FFF2-40B4-BE49-F238E27FC236}">
                      <a16:creationId xmlns:a16="http://schemas.microsoft.com/office/drawing/2014/main" id="{7FBF4699-83EB-674B-B049-E89BE5E1A76D}"/>
                    </a:ext>
                  </a:extLst>
                </p14:cNvPr>
                <p14:cNvContentPartPr/>
                <p14:nvPr/>
              </p14:nvContentPartPr>
              <p14:xfrm>
                <a:off x="4770330" y="1099159"/>
                <a:ext cx="240480" cy="111960"/>
              </p14:xfrm>
            </p:contentPart>
          </mc:Choice>
          <mc:Fallback xmlns="">
            <p:pic>
              <p:nvPicPr>
                <p:cNvPr id="84" name="Freihand 83">
                  <a:extLst>
                    <a:ext uri="{FF2B5EF4-FFF2-40B4-BE49-F238E27FC236}">
                      <a16:creationId xmlns:a16="http://schemas.microsoft.com/office/drawing/2014/main" id="{7FBF4699-83EB-674B-B049-E89BE5E1A76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54850" y="1084039"/>
                  <a:ext cx="2710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E89F84A3-62D1-264C-B33F-E7F137161899}"/>
                    </a:ext>
                  </a:extLst>
                </p14:cNvPr>
                <p14:cNvContentPartPr/>
                <p14:nvPr/>
              </p14:nvContentPartPr>
              <p14:xfrm>
                <a:off x="4976250" y="1099159"/>
                <a:ext cx="172080" cy="103320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E89F84A3-62D1-264C-B33F-E7F13716189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60770" y="1084039"/>
                  <a:ext cx="202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35B5773E-C098-1F48-8B1F-BCA3EF4F6D4F}"/>
                    </a:ext>
                  </a:extLst>
                </p14:cNvPr>
                <p14:cNvContentPartPr/>
                <p14:nvPr/>
              </p14:nvContentPartPr>
              <p14:xfrm>
                <a:off x="5242290" y="996199"/>
                <a:ext cx="94680" cy="22356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35B5773E-C098-1F48-8B1F-BCA3EF4F6D4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26810" y="981079"/>
                  <a:ext cx="1252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7" name="Freihand 86">
                  <a:extLst>
                    <a:ext uri="{FF2B5EF4-FFF2-40B4-BE49-F238E27FC236}">
                      <a16:creationId xmlns:a16="http://schemas.microsoft.com/office/drawing/2014/main" id="{1277B0B0-B0C2-1246-88F0-F4AB43DEDF17}"/>
                    </a:ext>
                  </a:extLst>
                </p14:cNvPr>
                <p14:cNvContentPartPr/>
                <p14:nvPr/>
              </p14:nvContentPartPr>
              <p14:xfrm>
                <a:off x="5190810" y="1099159"/>
                <a:ext cx="69120" cy="17640"/>
              </p14:xfrm>
            </p:contentPart>
          </mc:Choice>
          <mc:Fallback xmlns="">
            <p:pic>
              <p:nvPicPr>
                <p:cNvPr id="87" name="Freihand 86">
                  <a:extLst>
                    <a:ext uri="{FF2B5EF4-FFF2-40B4-BE49-F238E27FC236}">
                      <a16:creationId xmlns:a16="http://schemas.microsoft.com/office/drawing/2014/main" id="{1277B0B0-B0C2-1246-88F0-F4AB43DEDF1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75330" y="1084039"/>
                  <a:ext cx="99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E0718305-D612-9645-9A98-8311F3183A55}"/>
                    </a:ext>
                  </a:extLst>
                </p14:cNvPr>
                <p14:cNvContentPartPr/>
                <p14:nvPr/>
              </p14:nvContentPartPr>
              <p14:xfrm>
                <a:off x="5293770" y="1090519"/>
                <a:ext cx="137520" cy="15480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E0718305-D612-9645-9A98-8311F3183A5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78290" y="1075399"/>
                  <a:ext cx="1681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3DC0E9A1-DDF6-A844-A5EC-9112C12D5FB5}"/>
                    </a:ext>
                  </a:extLst>
                </p14:cNvPr>
                <p14:cNvContentPartPr/>
                <p14:nvPr/>
              </p14:nvContentPartPr>
              <p14:xfrm>
                <a:off x="5430930" y="962719"/>
                <a:ext cx="335160" cy="25668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3DC0E9A1-DDF6-A844-A5EC-9112C12D5FB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415810" y="947599"/>
                  <a:ext cx="365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Freihand 89">
                  <a:extLst>
                    <a:ext uri="{FF2B5EF4-FFF2-40B4-BE49-F238E27FC236}">
                      <a16:creationId xmlns:a16="http://schemas.microsoft.com/office/drawing/2014/main" id="{481A341D-633E-C343-8B2C-3A8B531E0410}"/>
                    </a:ext>
                  </a:extLst>
                </p14:cNvPr>
                <p14:cNvContentPartPr/>
                <p14:nvPr/>
              </p14:nvContentPartPr>
              <p14:xfrm>
                <a:off x="5826570" y="1090519"/>
                <a:ext cx="205200" cy="154800"/>
              </p14:xfrm>
            </p:contentPart>
          </mc:Choice>
          <mc:Fallback xmlns="">
            <p:pic>
              <p:nvPicPr>
                <p:cNvPr id="90" name="Freihand 89">
                  <a:extLst>
                    <a:ext uri="{FF2B5EF4-FFF2-40B4-BE49-F238E27FC236}">
                      <a16:creationId xmlns:a16="http://schemas.microsoft.com/office/drawing/2014/main" id="{481A341D-633E-C343-8B2C-3A8B531E041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11450" y="1075399"/>
                  <a:ext cx="2358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Freihand 90">
                  <a:extLst>
                    <a:ext uri="{FF2B5EF4-FFF2-40B4-BE49-F238E27FC236}">
                      <a16:creationId xmlns:a16="http://schemas.microsoft.com/office/drawing/2014/main" id="{E69C11A8-7159-9A43-988B-56E71946FF9A}"/>
                    </a:ext>
                  </a:extLst>
                </p14:cNvPr>
                <p14:cNvContentPartPr/>
                <p14:nvPr/>
              </p14:nvContentPartPr>
              <p14:xfrm>
                <a:off x="5988570" y="1107799"/>
                <a:ext cx="111960" cy="129240"/>
              </p14:xfrm>
            </p:contentPart>
          </mc:Choice>
          <mc:Fallback xmlns="">
            <p:pic>
              <p:nvPicPr>
                <p:cNvPr id="91" name="Freihand 90">
                  <a:extLst>
                    <a:ext uri="{FF2B5EF4-FFF2-40B4-BE49-F238E27FC236}">
                      <a16:creationId xmlns:a16="http://schemas.microsoft.com/office/drawing/2014/main" id="{E69C11A8-7159-9A43-988B-56E71946FF9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973450" y="1092679"/>
                  <a:ext cx="1425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2" name="Freihand 91">
                  <a:extLst>
                    <a:ext uri="{FF2B5EF4-FFF2-40B4-BE49-F238E27FC236}">
                      <a16:creationId xmlns:a16="http://schemas.microsoft.com/office/drawing/2014/main" id="{3B364176-F34C-EB40-B3E8-2ADBEC7A66E9}"/>
                    </a:ext>
                  </a:extLst>
                </p14:cNvPr>
                <p14:cNvContentPartPr/>
                <p14:nvPr/>
              </p14:nvContentPartPr>
              <p14:xfrm>
                <a:off x="6108810" y="1004839"/>
                <a:ext cx="34560" cy="17640"/>
              </p14:xfrm>
            </p:contentPart>
          </mc:Choice>
          <mc:Fallback xmlns="">
            <p:pic>
              <p:nvPicPr>
                <p:cNvPr id="92" name="Freihand 91">
                  <a:extLst>
                    <a:ext uri="{FF2B5EF4-FFF2-40B4-BE49-F238E27FC236}">
                      <a16:creationId xmlns:a16="http://schemas.microsoft.com/office/drawing/2014/main" id="{3B364176-F34C-EB40-B3E8-2ADBEC7A66E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93690" y="989719"/>
                  <a:ext cx="651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3" name="Freihand 92">
                  <a:extLst>
                    <a:ext uri="{FF2B5EF4-FFF2-40B4-BE49-F238E27FC236}">
                      <a16:creationId xmlns:a16="http://schemas.microsoft.com/office/drawing/2014/main" id="{B4FBE160-C92E-6F42-8B05-B92ADAE859B2}"/>
                    </a:ext>
                  </a:extLst>
                </p14:cNvPr>
                <p14:cNvContentPartPr/>
                <p14:nvPr/>
              </p14:nvContentPartPr>
              <p14:xfrm>
                <a:off x="6101250" y="1030759"/>
                <a:ext cx="298800" cy="249120"/>
              </p14:xfrm>
            </p:contentPart>
          </mc:Choice>
          <mc:Fallback xmlns="">
            <p:pic>
              <p:nvPicPr>
                <p:cNvPr id="93" name="Freihand 92">
                  <a:extLst>
                    <a:ext uri="{FF2B5EF4-FFF2-40B4-BE49-F238E27FC236}">
                      <a16:creationId xmlns:a16="http://schemas.microsoft.com/office/drawing/2014/main" id="{B4FBE160-C92E-6F42-8B05-B92ADAE859B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86130" y="1015279"/>
                  <a:ext cx="3294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4" name="Freihand 93">
                  <a:extLst>
                    <a:ext uri="{FF2B5EF4-FFF2-40B4-BE49-F238E27FC236}">
                      <a16:creationId xmlns:a16="http://schemas.microsoft.com/office/drawing/2014/main" id="{5BE62CAE-573D-274C-8B7F-35FBB616A2E8}"/>
                    </a:ext>
                  </a:extLst>
                </p14:cNvPr>
                <p14:cNvContentPartPr/>
                <p14:nvPr/>
              </p14:nvContentPartPr>
              <p14:xfrm>
                <a:off x="6349290" y="1116439"/>
                <a:ext cx="180720" cy="129240"/>
              </p14:xfrm>
            </p:contentPart>
          </mc:Choice>
          <mc:Fallback xmlns="">
            <p:pic>
              <p:nvPicPr>
                <p:cNvPr id="94" name="Freihand 93">
                  <a:extLst>
                    <a:ext uri="{FF2B5EF4-FFF2-40B4-BE49-F238E27FC236}">
                      <a16:creationId xmlns:a16="http://schemas.microsoft.com/office/drawing/2014/main" id="{5BE62CAE-573D-274C-8B7F-35FBB616A2E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333810" y="1101319"/>
                  <a:ext cx="210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BA70E21A-6ADB-5A40-8BFA-384B8DD46959}"/>
                    </a:ext>
                  </a:extLst>
                </p14:cNvPr>
                <p14:cNvContentPartPr/>
                <p14:nvPr/>
              </p14:nvContentPartPr>
              <p14:xfrm>
                <a:off x="6529290" y="1099159"/>
                <a:ext cx="265320" cy="13752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BA70E21A-6ADB-5A40-8BFA-384B8DD4695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14170" y="1084039"/>
                  <a:ext cx="295920" cy="16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741C3763-0F22-FE45-A570-7C8509266960}"/>
              </a:ext>
            </a:extLst>
          </p:cNvPr>
          <p:cNvGrpSpPr/>
          <p:nvPr/>
        </p:nvGrpSpPr>
        <p:grpSpPr>
          <a:xfrm>
            <a:off x="6498690" y="7148959"/>
            <a:ext cx="357120" cy="283320"/>
            <a:chOff x="6498690" y="7148959"/>
            <a:chExt cx="35712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864E83F1-82EF-A444-9A6B-8871B357C0AB}"/>
                    </a:ext>
                  </a:extLst>
                </p14:cNvPr>
                <p14:cNvContentPartPr/>
                <p14:nvPr/>
              </p14:nvContentPartPr>
              <p14:xfrm>
                <a:off x="6498690" y="7148959"/>
                <a:ext cx="133920" cy="3456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864E83F1-82EF-A444-9A6B-8871B357C0A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83570" y="7133479"/>
                  <a:ext cx="164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6B419DA9-25FE-B24C-86F9-2CB70B743714}"/>
                    </a:ext>
                  </a:extLst>
                </p14:cNvPr>
                <p14:cNvContentPartPr/>
                <p14:nvPr/>
              </p14:nvContentPartPr>
              <p14:xfrm>
                <a:off x="6623610" y="7183159"/>
                <a:ext cx="232200" cy="24912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6B419DA9-25FE-B24C-86F9-2CB70B74371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08490" y="7168039"/>
                  <a:ext cx="262440" cy="27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7B389F27-0744-034D-83C7-EA9590B787CF}"/>
                  </a:ext>
                </a:extLst>
              </p14:cNvPr>
              <p14:cNvContentPartPr/>
              <p14:nvPr/>
            </p14:nvContentPartPr>
            <p14:xfrm>
              <a:off x="2401890" y="11756959"/>
              <a:ext cx="918360" cy="2628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7B389F27-0744-034D-83C7-EA9590B787CF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386410" y="11741839"/>
                <a:ext cx="948960" cy="5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AC4522D-40DB-5F47-A89A-754243D5CCA7}"/>
              </a:ext>
            </a:extLst>
          </p:cNvPr>
          <p:cNvGrpSpPr/>
          <p:nvPr/>
        </p:nvGrpSpPr>
        <p:grpSpPr>
          <a:xfrm>
            <a:off x="6949770" y="12383359"/>
            <a:ext cx="2257200" cy="532440"/>
            <a:chOff x="6949770" y="12383359"/>
            <a:chExt cx="225720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Freihand 103">
                  <a:extLst>
                    <a:ext uri="{FF2B5EF4-FFF2-40B4-BE49-F238E27FC236}">
                      <a16:creationId xmlns:a16="http://schemas.microsoft.com/office/drawing/2014/main" id="{750C63EA-3F61-B04F-B544-CB47A9DCD9E3}"/>
                    </a:ext>
                  </a:extLst>
                </p14:cNvPr>
                <p14:cNvContentPartPr/>
                <p14:nvPr/>
              </p14:nvContentPartPr>
              <p14:xfrm>
                <a:off x="6949770" y="12388039"/>
                <a:ext cx="472320" cy="330120"/>
              </p14:xfrm>
            </p:contentPart>
          </mc:Choice>
          <mc:Fallback xmlns="">
            <p:pic>
              <p:nvPicPr>
                <p:cNvPr id="104" name="Freihand 103">
                  <a:extLst>
                    <a:ext uri="{FF2B5EF4-FFF2-40B4-BE49-F238E27FC236}">
                      <a16:creationId xmlns:a16="http://schemas.microsoft.com/office/drawing/2014/main" id="{750C63EA-3F61-B04F-B544-CB47A9DCD9E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934650" y="12372919"/>
                  <a:ext cx="5029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5" name="Freihand 104">
                  <a:extLst>
                    <a:ext uri="{FF2B5EF4-FFF2-40B4-BE49-F238E27FC236}">
                      <a16:creationId xmlns:a16="http://schemas.microsoft.com/office/drawing/2014/main" id="{A2195D37-9D0C-2F41-A561-10807A0A4C5D}"/>
                    </a:ext>
                  </a:extLst>
                </p14:cNvPr>
                <p14:cNvContentPartPr/>
                <p14:nvPr/>
              </p14:nvContentPartPr>
              <p14:xfrm>
                <a:off x="7301490" y="12516919"/>
                <a:ext cx="163440" cy="137520"/>
              </p14:xfrm>
            </p:contentPart>
          </mc:Choice>
          <mc:Fallback xmlns="">
            <p:pic>
              <p:nvPicPr>
                <p:cNvPr id="105" name="Freihand 104">
                  <a:extLst>
                    <a:ext uri="{FF2B5EF4-FFF2-40B4-BE49-F238E27FC236}">
                      <a16:creationId xmlns:a16="http://schemas.microsoft.com/office/drawing/2014/main" id="{A2195D37-9D0C-2F41-A561-10807A0A4C5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86370" y="12501439"/>
                  <a:ext cx="194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6" name="Freihand 105">
                  <a:extLst>
                    <a:ext uri="{FF2B5EF4-FFF2-40B4-BE49-F238E27FC236}">
                      <a16:creationId xmlns:a16="http://schemas.microsoft.com/office/drawing/2014/main" id="{2CA06FC9-2CBF-CD49-9758-099BBC7C4934}"/>
                    </a:ext>
                  </a:extLst>
                </p14:cNvPr>
                <p14:cNvContentPartPr/>
                <p14:nvPr/>
              </p14:nvContentPartPr>
              <p14:xfrm>
                <a:off x="7490490" y="12546439"/>
                <a:ext cx="94680" cy="103320"/>
              </p14:xfrm>
            </p:contentPart>
          </mc:Choice>
          <mc:Fallback xmlns="">
            <p:pic>
              <p:nvPicPr>
                <p:cNvPr id="106" name="Freihand 105">
                  <a:extLst>
                    <a:ext uri="{FF2B5EF4-FFF2-40B4-BE49-F238E27FC236}">
                      <a16:creationId xmlns:a16="http://schemas.microsoft.com/office/drawing/2014/main" id="{2CA06FC9-2CBF-CD49-9758-099BBC7C49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475010" y="12531319"/>
                  <a:ext cx="1252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7" name="Freihand 106">
                  <a:extLst>
                    <a:ext uri="{FF2B5EF4-FFF2-40B4-BE49-F238E27FC236}">
                      <a16:creationId xmlns:a16="http://schemas.microsoft.com/office/drawing/2014/main" id="{C048BABB-4FFD-7B44-9010-5369B43D015E}"/>
                    </a:ext>
                  </a:extLst>
                </p14:cNvPr>
                <p14:cNvContentPartPr/>
                <p14:nvPr/>
              </p14:nvContentPartPr>
              <p14:xfrm>
                <a:off x="7610730" y="12383359"/>
                <a:ext cx="129240" cy="291960"/>
              </p14:xfrm>
            </p:contentPart>
          </mc:Choice>
          <mc:Fallback xmlns="">
            <p:pic>
              <p:nvPicPr>
                <p:cNvPr id="107" name="Freihand 106">
                  <a:extLst>
                    <a:ext uri="{FF2B5EF4-FFF2-40B4-BE49-F238E27FC236}">
                      <a16:creationId xmlns:a16="http://schemas.microsoft.com/office/drawing/2014/main" id="{C048BABB-4FFD-7B44-9010-5369B43D015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95250" y="12368239"/>
                  <a:ext cx="1594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8" name="Freihand 107">
                  <a:extLst>
                    <a:ext uri="{FF2B5EF4-FFF2-40B4-BE49-F238E27FC236}">
                      <a16:creationId xmlns:a16="http://schemas.microsoft.com/office/drawing/2014/main" id="{2C886A77-6535-DA40-9C03-E3E318F70348}"/>
                    </a:ext>
                  </a:extLst>
                </p14:cNvPr>
                <p14:cNvContentPartPr/>
                <p14:nvPr/>
              </p14:nvContentPartPr>
              <p14:xfrm>
                <a:off x="7756530" y="12537799"/>
                <a:ext cx="163440" cy="137520"/>
              </p14:xfrm>
            </p:contentPart>
          </mc:Choice>
          <mc:Fallback xmlns="">
            <p:pic>
              <p:nvPicPr>
                <p:cNvPr id="108" name="Freihand 107">
                  <a:extLst>
                    <a:ext uri="{FF2B5EF4-FFF2-40B4-BE49-F238E27FC236}">
                      <a16:creationId xmlns:a16="http://schemas.microsoft.com/office/drawing/2014/main" id="{2C886A77-6535-DA40-9C03-E3E318F7034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41050" y="12522679"/>
                  <a:ext cx="194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9" name="Freihand 108">
                  <a:extLst>
                    <a:ext uri="{FF2B5EF4-FFF2-40B4-BE49-F238E27FC236}">
                      <a16:creationId xmlns:a16="http://schemas.microsoft.com/office/drawing/2014/main" id="{9DEACA84-1A5B-0744-B867-97896664AB8F}"/>
                    </a:ext>
                  </a:extLst>
                </p14:cNvPr>
                <p14:cNvContentPartPr/>
                <p14:nvPr/>
              </p14:nvContentPartPr>
              <p14:xfrm>
                <a:off x="7971090" y="12542479"/>
                <a:ext cx="146160" cy="115560"/>
              </p14:xfrm>
            </p:contentPart>
          </mc:Choice>
          <mc:Fallback xmlns="">
            <p:pic>
              <p:nvPicPr>
                <p:cNvPr id="109" name="Freihand 108">
                  <a:extLst>
                    <a:ext uri="{FF2B5EF4-FFF2-40B4-BE49-F238E27FC236}">
                      <a16:creationId xmlns:a16="http://schemas.microsoft.com/office/drawing/2014/main" id="{9DEACA84-1A5B-0744-B867-97896664AB8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955610" y="12527359"/>
                  <a:ext cx="1767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0" name="Freihand 109">
                  <a:extLst>
                    <a:ext uri="{FF2B5EF4-FFF2-40B4-BE49-F238E27FC236}">
                      <a16:creationId xmlns:a16="http://schemas.microsoft.com/office/drawing/2014/main" id="{F68E27BE-C3F0-1747-95F4-BC589590922F}"/>
                    </a:ext>
                  </a:extLst>
                </p14:cNvPr>
                <p14:cNvContentPartPr/>
                <p14:nvPr/>
              </p14:nvContentPartPr>
              <p14:xfrm>
                <a:off x="8193930" y="12400639"/>
                <a:ext cx="111960" cy="266400"/>
              </p14:xfrm>
            </p:contentPart>
          </mc:Choice>
          <mc:Fallback xmlns="">
            <p:pic>
              <p:nvPicPr>
                <p:cNvPr id="110" name="Freihand 109">
                  <a:extLst>
                    <a:ext uri="{FF2B5EF4-FFF2-40B4-BE49-F238E27FC236}">
                      <a16:creationId xmlns:a16="http://schemas.microsoft.com/office/drawing/2014/main" id="{F68E27BE-C3F0-1747-95F4-BC589590922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178810" y="12385159"/>
                  <a:ext cx="1425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1" name="Freihand 110">
                  <a:extLst>
                    <a:ext uri="{FF2B5EF4-FFF2-40B4-BE49-F238E27FC236}">
                      <a16:creationId xmlns:a16="http://schemas.microsoft.com/office/drawing/2014/main" id="{0A5AA770-8F57-9B4F-8319-0FF3BBF81E16}"/>
                    </a:ext>
                  </a:extLst>
                </p14:cNvPr>
                <p14:cNvContentPartPr/>
                <p14:nvPr/>
              </p14:nvContentPartPr>
              <p14:xfrm>
                <a:off x="8164410" y="12494959"/>
                <a:ext cx="235800" cy="26280"/>
              </p14:xfrm>
            </p:contentPart>
          </mc:Choice>
          <mc:Fallback xmlns="">
            <p:pic>
              <p:nvPicPr>
                <p:cNvPr id="111" name="Freihand 110">
                  <a:extLst>
                    <a:ext uri="{FF2B5EF4-FFF2-40B4-BE49-F238E27FC236}">
                      <a16:creationId xmlns:a16="http://schemas.microsoft.com/office/drawing/2014/main" id="{0A5AA770-8F57-9B4F-8319-0FF3BBF81E1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149290" y="12479479"/>
                  <a:ext cx="2664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2" name="Freihand 111">
                  <a:extLst>
                    <a:ext uri="{FF2B5EF4-FFF2-40B4-BE49-F238E27FC236}">
                      <a16:creationId xmlns:a16="http://schemas.microsoft.com/office/drawing/2014/main" id="{EDBB4C38-5A18-D344-85BD-39C85E8539EE}"/>
                    </a:ext>
                  </a:extLst>
                </p14:cNvPr>
                <p14:cNvContentPartPr/>
                <p14:nvPr/>
              </p14:nvContentPartPr>
              <p14:xfrm>
                <a:off x="8382930" y="12494959"/>
                <a:ext cx="214920" cy="154800"/>
              </p14:xfrm>
            </p:contentPart>
          </mc:Choice>
          <mc:Fallback xmlns="">
            <p:pic>
              <p:nvPicPr>
                <p:cNvPr id="112" name="Freihand 111">
                  <a:extLst>
                    <a:ext uri="{FF2B5EF4-FFF2-40B4-BE49-F238E27FC236}">
                      <a16:creationId xmlns:a16="http://schemas.microsoft.com/office/drawing/2014/main" id="{EDBB4C38-5A18-D344-85BD-39C85E8539E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367450" y="12479479"/>
                  <a:ext cx="2455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D641FA97-D492-624C-82D6-7434E4D0F84B}"/>
                    </a:ext>
                  </a:extLst>
                </p14:cNvPr>
                <p14:cNvContentPartPr/>
                <p14:nvPr/>
              </p14:nvContentPartPr>
              <p14:xfrm>
                <a:off x="8571570" y="12486319"/>
                <a:ext cx="189000" cy="16344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D641FA97-D492-624C-82D6-7434E4D0F84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556450" y="12471199"/>
                  <a:ext cx="2196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5955CD72-3ABB-7E4F-B062-CD6DA100654F}"/>
                    </a:ext>
                  </a:extLst>
                </p14:cNvPr>
                <p14:cNvContentPartPr/>
                <p14:nvPr/>
              </p14:nvContentPartPr>
              <p14:xfrm>
                <a:off x="8786130" y="12503599"/>
                <a:ext cx="232200" cy="14616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5955CD72-3ABB-7E4F-B062-CD6DA100654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771010" y="12488119"/>
                  <a:ext cx="2624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3F370850-B295-6449-B638-4CAD748C826F}"/>
                    </a:ext>
                  </a:extLst>
                </p14:cNvPr>
                <p14:cNvContentPartPr/>
                <p14:nvPr/>
              </p14:nvContentPartPr>
              <p14:xfrm>
                <a:off x="8966490" y="12503599"/>
                <a:ext cx="240480" cy="41220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3F370850-B295-6449-B638-4CAD748C826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951010" y="12488119"/>
                  <a:ext cx="27108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6DB2DD6C-007E-994F-BBDA-B9376301AA25}"/>
                    </a:ext>
                  </a:extLst>
                </p14:cNvPr>
                <p14:cNvContentPartPr/>
                <p14:nvPr/>
              </p14:nvContentPartPr>
              <p14:xfrm>
                <a:off x="7799370" y="12760999"/>
                <a:ext cx="1184400" cy="4320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6DB2DD6C-007E-994F-BBDA-B9376301AA2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84250" y="12745519"/>
                  <a:ext cx="121500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3FA76CE6-4791-564C-8DD3-0A688EF2B642}"/>
                  </a:ext>
                </a:extLst>
              </p14:cNvPr>
              <p14:cNvContentPartPr/>
              <p14:nvPr/>
            </p14:nvContentPartPr>
            <p14:xfrm>
              <a:off x="8820330" y="11671279"/>
              <a:ext cx="69120" cy="18900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3FA76CE6-4791-564C-8DD3-0A688EF2B64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8805210" y="11655799"/>
                <a:ext cx="993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B3E430F3-7A5E-2345-B067-03D82113F4C1}"/>
                  </a:ext>
                </a:extLst>
              </p14:cNvPr>
              <p14:cNvContentPartPr/>
              <p14:nvPr/>
            </p14:nvContentPartPr>
            <p14:xfrm>
              <a:off x="805650" y="12074479"/>
              <a:ext cx="129240" cy="1764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B3E430F3-7A5E-2345-B067-03D82113F4C1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90530" y="12059359"/>
                <a:ext cx="159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9FB1BA59-DD01-BE47-8A78-5C14EB4DF778}"/>
                  </a:ext>
                </a:extLst>
              </p14:cNvPr>
              <p14:cNvContentPartPr/>
              <p14:nvPr/>
            </p14:nvContentPartPr>
            <p14:xfrm>
              <a:off x="797010" y="12228919"/>
              <a:ext cx="137520" cy="7776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9FB1BA59-DD01-BE47-8A78-5C14EB4DF778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81890" y="12213799"/>
                <a:ext cx="16812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03813AB6-00AD-6D4B-B1F3-7BBF77C58964}"/>
              </a:ext>
            </a:extLst>
          </p:cNvPr>
          <p:cNvGrpSpPr/>
          <p:nvPr/>
        </p:nvGrpSpPr>
        <p:grpSpPr>
          <a:xfrm>
            <a:off x="7258650" y="11799799"/>
            <a:ext cx="609840" cy="266400"/>
            <a:chOff x="7258650" y="11799799"/>
            <a:chExt cx="60984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2" name="Freihand 121">
                  <a:extLst>
                    <a:ext uri="{FF2B5EF4-FFF2-40B4-BE49-F238E27FC236}">
                      <a16:creationId xmlns:a16="http://schemas.microsoft.com/office/drawing/2014/main" id="{1C4C8600-D40F-1745-BF5F-FF5EB2AA71CA}"/>
                    </a:ext>
                  </a:extLst>
                </p14:cNvPr>
                <p14:cNvContentPartPr/>
                <p14:nvPr/>
              </p14:nvContentPartPr>
              <p14:xfrm>
                <a:off x="7662210" y="11799799"/>
                <a:ext cx="197640" cy="9000"/>
              </p14:xfrm>
            </p:contentPart>
          </mc:Choice>
          <mc:Fallback xmlns="">
            <p:pic>
              <p:nvPicPr>
                <p:cNvPr id="122" name="Freihand 121">
                  <a:extLst>
                    <a:ext uri="{FF2B5EF4-FFF2-40B4-BE49-F238E27FC236}">
                      <a16:creationId xmlns:a16="http://schemas.microsoft.com/office/drawing/2014/main" id="{1C4C8600-D40F-1745-BF5F-FF5EB2AA71C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646730" y="11784679"/>
                  <a:ext cx="228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3" name="Freihand 122">
                  <a:extLst>
                    <a:ext uri="{FF2B5EF4-FFF2-40B4-BE49-F238E27FC236}">
                      <a16:creationId xmlns:a16="http://schemas.microsoft.com/office/drawing/2014/main" id="{014CC524-5913-6A41-AA74-01007A3850C0}"/>
                    </a:ext>
                  </a:extLst>
                </p14:cNvPr>
                <p14:cNvContentPartPr/>
                <p14:nvPr/>
              </p14:nvContentPartPr>
              <p14:xfrm>
                <a:off x="7258650" y="11902759"/>
                <a:ext cx="129240" cy="120600"/>
              </p14:xfrm>
            </p:contentPart>
          </mc:Choice>
          <mc:Fallback xmlns="">
            <p:pic>
              <p:nvPicPr>
                <p:cNvPr id="123" name="Freihand 122">
                  <a:extLst>
                    <a:ext uri="{FF2B5EF4-FFF2-40B4-BE49-F238E27FC236}">
                      <a16:creationId xmlns:a16="http://schemas.microsoft.com/office/drawing/2014/main" id="{014CC524-5913-6A41-AA74-01007A3850C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43530" y="11887639"/>
                  <a:ext cx="1594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4" name="Freihand 123">
                  <a:extLst>
                    <a:ext uri="{FF2B5EF4-FFF2-40B4-BE49-F238E27FC236}">
                      <a16:creationId xmlns:a16="http://schemas.microsoft.com/office/drawing/2014/main" id="{1FFD1D0C-01F4-9243-B16D-BB983F897EE7}"/>
                    </a:ext>
                  </a:extLst>
                </p14:cNvPr>
                <p14:cNvContentPartPr/>
                <p14:nvPr/>
              </p14:nvContentPartPr>
              <p14:xfrm>
                <a:off x="7396170" y="11842639"/>
                <a:ext cx="120600" cy="189000"/>
              </p14:xfrm>
            </p:contentPart>
          </mc:Choice>
          <mc:Fallback xmlns="">
            <p:pic>
              <p:nvPicPr>
                <p:cNvPr id="124" name="Freihand 123">
                  <a:extLst>
                    <a:ext uri="{FF2B5EF4-FFF2-40B4-BE49-F238E27FC236}">
                      <a16:creationId xmlns:a16="http://schemas.microsoft.com/office/drawing/2014/main" id="{1FFD1D0C-01F4-9243-B16D-BB983F897EE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380690" y="11827519"/>
                  <a:ext cx="1508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5" name="Freihand 124">
                  <a:extLst>
                    <a:ext uri="{FF2B5EF4-FFF2-40B4-BE49-F238E27FC236}">
                      <a16:creationId xmlns:a16="http://schemas.microsoft.com/office/drawing/2014/main" id="{4CDE3E06-3B9E-2D43-A277-A9A5AD846BA5}"/>
                    </a:ext>
                  </a:extLst>
                </p14:cNvPr>
                <p14:cNvContentPartPr/>
                <p14:nvPr/>
              </p14:nvContentPartPr>
              <p14:xfrm>
                <a:off x="7558890" y="11936959"/>
                <a:ext cx="129240" cy="129240"/>
              </p14:xfrm>
            </p:contentPart>
          </mc:Choice>
          <mc:Fallback xmlns="">
            <p:pic>
              <p:nvPicPr>
                <p:cNvPr id="125" name="Freihand 124">
                  <a:extLst>
                    <a:ext uri="{FF2B5EF4-FFF2-40B4-BE49-F238E27FC236}">
                      <a16:creationId xmlns:a16="http://schemas.microsoft.com/office/drawing/2014/main" id="{4CDE3E06-3B9E-2D43-A277-A9A5AD846BA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543770" y="11921839"/>
                  <a:ext cx="159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6" name="Freihand 125">
                  <a:extLst>
                    <a:ext uri="{FF2B5EF4-FFF2-40B4-BE49-F238E27FC236}">
                      <a16:creationId xmlns:a16="http://schemas.microsoft.com/office/drawing/2014/main" id="{CF0B8396-3B87-E94B-853D-B858ABF9ABA8}"/>
                    </a:ext>
                  </a:extLst>
                </p14:cNvPr>
                <p14:cNvContentPartPr/>
                <p14:nvPr/>
              </p14:nvContentPartPr>
              <p14:xfrm>
                <a:off x="7713690" y="11936959"/>
                <a:ext cx="154800" cy="129240"/>
              </p14:xfrm>
            </p:contentPart>
          </mc:Choice>
          <mc:Fallback xmlns="">
            <p:pic>
              <p:nvPicPr>
                <p:cNvPr id="126" name="Freihand 125">
                  <a:extLst>
                    <a:ext uri="{FF2B5EF4-FFF2-40B4-BE49-F238E27FC236}">
                      <a16:creationId xmlns:a16="http://schemas.microsoft.com/office/drawing/2014/main" id="{CF0B8396-3B87-E94B-853D-B858ABF9ABA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98210" y="11921839"/>
                  <a:ext cx="18540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25177469-3A8F-0046-861D-B7E7A955BF12}"/>
              </a:ext>
            </a:extLst>
          </p:cNvPr>
          <p:cNvGrpSpPr/>
          <p:nvPr/>
        </p:nvGrpSpPr>
        <p:grpSpPr>
          <a:xfrm>
            <a:off x="8090970" y="11916079"/>
            <a:ext cx="1322280" cy="424800"/>
            <a:chOff x="8090970" y="11916079"/>
            <a:chExt cx="132228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7" name="Freihand 126">
                  <a:extLst>
                    <a:ext uri="{FF2B5EF4-FFF2-40B4-BE49-F238E27FC236}">
                      <a16:creationId xmlns:a16="http://schemas.microsoft.com/office/drawing/2014/main" id="{6E3BBE75-D7A2-0248-AD71-029BDCEF4CDC}"/>
                    </a:ext>
                  </a:extLst>
                </p14:cNvPr>
                <p14:cNvContentPartPr/>
                <p14:nvPr/>
              </p14:nvContentPartPr>
              <p14:xfrm>
                <a:off x="8134170" y="11954239"/>
                <a:ext cx="43200" cy="137520"/>
              </p14:xfrm>
            </p:contentPart>
          </mc:Choice>
          <mc:Fallback xmlns="">
            <p:pic>
              <p:nvPicPr>
                <p:cNvPr id="127" name="Freihand 126">
                  <a:extLst>
                    <a:ext uri="{FF2B5EF4-FFF2-40B4-BE49-F238E27FC236}">
                      <a16:creationId xmlns:a16="http://schemas.microsoft.com/office/drawing/2014/main" id="{6E3BBE75-D7A2-0248-AD71-029BDCEF4CD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118690" y="11939119"/>
                  <a:ext cx="738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8" name="Freihand 127">
                  <a:extLst>
                    <a:ext uri="{FF2B5EF4-FFF2-40B4-BE49-F238E27FC236}">
                      <a16:creationId xmlns:a16="http://schemas.microsoft.com/office/drawing/2014/main" id="{E2FCE740-B854-4741-9F5B-9DAFD9A37171}"/>
                    </a:ext>
                  </a:extLst>
                </p14:cNvPr>
                <p14:cNvContentPartPr/>
                <p14:nvPr/>
              </p14:nvContentPartPr>
              <p14:xfrm>
                <a:off x="8090970" y="11920039"/>
                <a:ext cx="194760" cy="197640"/>
              </p14:xfrm>
            </p:contentPart>
          </mc:Choice>
          <mc:Fallback xmlns="">
            <p:pic>
              <p:nvPicPr>
                <p:cNvPr id="128" name="Freihand 127">
                  <a:extLst>
                    <a:ext uri="{FF2B5EF4-FFF2-40B4-BE49-F238E27FC236}">
                      <a16:creationId xmlns:a16="http://schemas.microsoft.com/office/drawing/2014/main" id="{E2FCE740-B854-4741-9F5B-9DAFD9A3717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075850" y="11904559"/>
                  <a:ext cx="2253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9" name="Freihand 128">
                  <a:extLst>
                    <a:ext uri="{FF2B5EF4-FFF2-40B4-BE49-F238E27FC236}">
                      <a16:creationId xmlns:a16="http://schemas.microsoft.com/office/drawing/2014/main" id="{A1FF7A5F-C5EF-D94A-9AAB-1F3E3113E358}"/>
                    </a:ext>
                  </a:extLst>
                </p14:cNvPr>
                <p14:cNvContentPartPr/>
                <p14:nvPr/>
              </p14:nvContentPartPr>
              <p14:xfrm>
                <a:off x="8262690" y="12057199"/>
                <a:ext cx="43200" cy="43200"/>
              </p14:xfrm>
            </p:contentPart>
          </mc:Choice>
          <mc:Fallback xmlns="">
            <p:pic>
              <p:nvPicPr>
                <p:cNvPr id="129" name="Freihand 128">
                  <a:extLst>
                    <a:ext uri="{FF2B5EF4-FFF2-40B4-BE49-F238E27FC236}">
                      <a16:creationId xmlns:a16="http://schemas.microsoft.com/office/drawing/2014/main" id="{A1FF7A5F-C5EF-D94A-9AAB-1F3E3113E35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247570" y="12042079"/>
                  <a:ext cx="73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0" name="Freihand 129">
                  <a:extLst>
                    <a:ext uri="{FF2B5EF4-FFF2-40B4-BE49-F238E27FC236}">
                      <a16:creationId xmlns:a16="http://schemas.microsoft.com/office/drawing/2014/main" id="{4ED9F29D-81CA-534C-9EE5-4049B021D5B8}"/>
                    </a:ext>
                  </a:extLst>
                </p14:cNvPr>
                <p14:cNvContentPartPr/>
                <p14:nvPr/>
              </p14:nvContentPartPr>
              <p14:xfrm>
                <a:off x="8340090" y="11971519"/>
                <a:ext cx="360" cy="17640"/>
              </p14:xfrm>
            </p:contentPart>
          </mc:Choice>
          <mc:Fallback xmlns="">
            <p:pic>
              <p:nvPicPr>
                <p:cNvPr id="130" name="Freihand 129">
                  <a:extLst>
                    <a:ext uri="{FF2B5EF4-FFF2-40B4-BE49-F238E27FC236}">
                      <a16:creationId xmlns:a16="http://schemas.microsoft.com/office/drawing/2014/main" id="{4ED9F29D-81CA-534C-9EE5-4049B021D5B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324610" y="11956039"/>
                  <a:ext cx="309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1" name="Freihand 130">
                  <a:extLst>
                    <a:ext uri="{FF2B5EF4-FFF2-40B4-BE49-F238E27FC236}">
                      <a16:creationId xmlns:a16="http://schemas.microsoft.com/office/drawing/2014/main" id="{AC33D092-72BB-344B-92C1-CD2D92B62A0B}"/>
                    </a:ext>
                  </a:extLst>
                </p14:cNvPr>
                <p14:cNvContentPartPr/>
                <p14:nvPr/>
              </p14:nvContentPartPr>
              <p14:xfrm>
                <a:off x="8322810" y="12057199"/>
                <a:ext cx="146160" cy="69120"/>
              </p14:xfrm>
            </p:contentPart>
          </mc:Choice>
          <mc:Fallback xmlns="">
            <p:pic>
              <p:nvPicPr>
                <p:cNvPr id="131" name="Freihand 130">
                  <a:extLst>
                    <a:ext uri="{FF2B5EF4-FFF2-40B4-BE49-F238E27FC236}">
                      <a16:creationId xmlns:a16="http://schemas.microsoft.com/office/drawing/2014/main" id="{AC33D092-72BB-344B-92C1-CD2D92B62A0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307690" y="12042079"/>
                  <a:ext cx="1767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2" name="Freihand 131">
                  <a:extLst>
                    <a:ext uri="{FF2B5EF4-FFF2-40B4-BE49-F238E27FC236}">
                      <a16:creationId xmlns:a16="http://schemas.microsoft.com/office/drawing/2014/main" id="{459F488E-1CF3-8446-AB10-64B175AC1679}"/>
                    </a:ext>
                  </a:extLst>
                </p14:cNvPr>
                <p14:cNvContentPartPr/>
                <p14:nvPr/>
              </p14:nvContentPartPr>
              <p14:xfrm>
                <a:off x="8511450" y="11946679"/>
                <a:ext cx="188280" cy="188280"/>
              </p14:xfrm>
            </p:contentPart>
          </mc:Choice>
          <mc:Fallback xmlns="">
            <p:pic>
              <p:nvPicPr>
                <p:cNvPr id="132" name="Freihand 131">
                  <a:extLst>
                    <a:ext uri="{FF2B5EF4-FFF2-40B4-BE49-F238E27FC236}">
                      <a16:creationId xmlns:a16="http://schemas.microsoft.com/office/drawing/2014/main" id="{459F488E-1CF3-8446-AB10-64B175AC167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496330" y="11931559"/>
                  <a:ext cx="218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3" name="Freihand 132">
                  <a:extLst>
                    <a:ext uri="{FF2B5EF4-FFF2-40B4-BE49-F238E27FC236}">
                      <a16:creationId xmlns:a16="http://schemas.microsoft.com/office/drawing/2014/main" id="{21FB3988-1801-434D-8A88-69F400F74855}"/>
                    </a:ext>
                  </a:extLst>
                </p14:cNvPr>
                <p14:cNvContentPartPr/>
                <p14:nvPr/>
              </p14:nvContentPartPr>
              <p14:xfrm>
                <a:off x="8683170" y="12022999"/>
                <a:ext cx="126360" cy="120600"/>
              </p14:xfrm>
            </p:contentPart>
          </mc:Choice>
          <mc:Fallback xmlns="">
            <p:pic>
              <p:nvPicPr>
                <p:cNvPr id="133" name="Freihand 132">
                  <a:extLst>
                    <a:ext uri="{FF2B5EF4-FFF2-40B4-BE49-F238E27FC236}">
                      <a16:creationId xmlns:a16="http://schemas.microsoft.com/office/drawing/2014/main" id="{21FB3988-1801-434D-8A88-69F400F7485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668050" y="12007519"/>
                  <a:ext cx="156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4" name="Freihand 133">
                  <a:extLst>
                    <a:ext uri="{FF2B5EF4-FFF2-40B4-BE49-F238E27FC236}">
                      <a16:creationId xmlns:a16="http://schemas.microsoft.com/office/drawing/2014/main" id="{FAAADBC3-A293-8E4E-B01C-3BA09A73ACBB}"/>
                    </a:ext>
                  </a:extLst>
                </p14:cNvPr>
                <p14:cNvContentPartPr/>
                <p14:nvPr/>
              </p14:nvContentPartPr>
              <p14:xfrm>
                <a:off x="8777490" y="12031639"/>
                <a:ext cx="120600" cy="137520"/>
              </p14:xfrm>
            </p:contentPart>
          </mc:Choice>
          <mc:Fallback xmlns="">
            <p:pic>
              <p:nvPicPr>
                <p:cNvPr id="134" name="Freihand 133">
                  <a:extLst>
                    <a:ext uri="{FF2B5EF4-FFF2-40B4-BE49-F238E27FC236}">
                      <a16:creationId xmlns:a16="http://schemas.microsoft.com/office/drawing/2014/main" id="{FAAADBC3-A293-8E4E-B01C-3BA09A73ACB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762370" y="12016159"/>
                  <a:ext cx="1508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5" name="Freihand 134">
                  <a:extLst>
                    <a:ext uri="{FF2B5EF4-FFF2-40B4-BE49-F238E27FC236}">
                      <a16:creationId xmlns:a16="http://schemas.microsoft.com/office/drawing/2014/main" id="{8FD5F998-674C-0E46-B72F-7576404A1A8E}"/>
                    </a:ext>
                  </a:extLst>
                </p14:cNvPr>
                <p14:cNvContentPartPr/>
                <p14:nvPr/>
              </p14:nvContentPartPr>
              <p14:xfrm>
                <a:off x="8897730" y="11916079"/>
                <a:ext cx="120600" cy="287280"/>
              </p14:xfrm>
            </p:contentPart>
          </mc:Choice>
          <mc:Fallback xmlns="">
            <p:pic>
              <p:nvPicPr>
                <p:cNvPr id="135" name="Freihand 134">
                  <a:extLst>
                    <a:ext uri="{FF2B5EF4-FFF2-40B4-BE49-F238E27FC236}">
                      <a16:creationId xmlns:a16="http://schemas.microsoft.com/office/drawing/2014/main" id="{8FD5F998-674C-0E46-B72F-7576404A1A8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882610" y="11900959"/>
                  <a:ext cx="1508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6" name="Freihand 135">
                  <a:extLst>
                    <a:ext uri="{FF2B5EF4-FFF2-40B4-BE49-F238E27FC236}">
                      <a16:creationId xmlns:a16="http://schemas.microsoft.com/office/drawing/2014/main" id="{970E985E-5CFC-FD4D-9485-7C4ABDA9EC8F}"/>
                    </a:ext>
                  </a:extLst>
                </p14:cNvPr>
                <p14:cNvContentPartPr/>
                <p14:nvPr/>
              </p14:nvContentPartPr>
              <p14:xfrm>
                <a:off x="8880450" y="12031639"/>
                <a:ext cx="60480" cy="17640"/>
              </p14:xfrm>
            </p:contentPart>
          </mc:Choice>
          <mc:Fallback xmlns="">
            <p:pic>
              <p:nvPicPr>
                <p:cNvPr id="136" name="Freihand 135">
                  <a:extLst>
                    <a:ext uri="{FF2B5EF4-FFF2-40B4-BE49-F238E27FC236}">
                      <a16:creationId xmlns:a16="http://schemas.microsoft.com/office/drawing/2014/main" id="{970E985E-5CFC-FD4D-9485-7C4ABDA9EC8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865330" y="12016159"/>
                  <a:ext cx="91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7" name="Freihand 136">
                  <a:extLst>
                    <a:ext uri="{FF2B5EF4-FFF2-40B4-BE49-F238E27FC236}">
                      <a16:creationId xmlns:a16="http://schemas.microsoft.com/office/drawing/2014/main" id="{59B2D904-75CB-574B-A14D-16C600F56062}"/>
                    </a:ext>
                  </a:extLst>
                </p14:cNvPr>
                <p14:cNvContentPartPr/>
                <p14:nvPr/>
              </p14:nvContentPartPr>
              <p14:xfrm>
                <a:off x="8966490" y="12049639"/>
                <a:ext cx="154800" cy="110880"/>
              </p14:xfrm>
            </p:contentPart>
          </mc:Choice>
          <mc:Fallback xmlns="">
            <p:pic>
              <p:nvPicPr>
                <p:cNvPr id="137" name="Freihand 136">
                  <a:extLst>
                    <a:ext uri="{FF2B5EF4-FFF2-40B4-BE49-F238E27FC236}">
                      <a16:creationId xmlns:a16="http://schemas.microsoft.com/office/drawing/2014/main" id="{59B2D904-75CB-574B-A14D-16C600F5606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951010" y="12034519"/>
                  <a:ext cx="1854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8" name="Freihand 137">
                  <a:extLst>
                    <a:ext uri="{FF2B5EF4-FFF2-40B4-BE49-F238E27FC236}">
                      <a16:creationId xmlns:a16="http://schemas.microsoft.com/office/drawing/2014/main" id="{E9488A5C-7FE9-3143-B891-E607D1A59B4E}"/>
                    </a:ext>
                  </a:extLst>
                </p14:cNvPr>
                <p14:cNvContentPartPr/>
                <p14:nvPr/>
              </p14:nvContentPartPr>
              <p14:xfrm>
                <a:off x="9095010" y="12108679"/>
                <a:ext cx="17640" cy="69120"/>
              </p14:xfrm>
            </p:contentPart>
          </mc:Choice>
          <mc:Fallback xmlns="">
            <p:pic>
              <p:nvPicPr>
                <p:cNvPr id="138" name="Freihand 137">
                  <a:extLst>
                    <a:ext uri="{FF2B5EF4-FFF2-40B4-BE49-F238E27FC236}">
                      <a16:creationId xmlns:a16="http://schemas.microsoft.com/office/drawing/2014/main" id="{E9488A5C-7FE9-3143-B891-E607D1A59B4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79890" y="12093559"/>
                  <a:ext cx="478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9" name="Freihand 138">
                  <a:extLst>
                    <a:ext uri="{FF2B5EF4-FFF2-40B4-BE49-F238E27FC236}">
                      <a16:creationId xmlns:a16="http://schemas.microsoft.com/office/drawing/2014/main" id="{6BF576DD-6E9F-8B41-956D-ADA24FC28FE1}"/>
                    </a:ext>
                  </a:extLst>
                </p14:cNvPr>
                <p14:cNvContentPartPr/>
                <p14:nvPr/>
              </p14:nvContentPartPr>
              <p14:xfrm>
                <a:off x="9155130" y="11998159"/>
                <a:ext cx="26280" cy="50760"/>
              </p14:xfrm>
            </p:contentPart>
          </mc:Choice>
          <mc:Fallback xmlns="">
            <p:pic>
              <p:nvPicPr>
                <p:cNvPr id="139" name="Freihand 138">
                  <a:extLst>
                    <a:ext uri="{FF2B5EF4-FFF2-40B4-BE49-F238E27FC236}">
                      <a16:creationId xmlns:a16="http://schemas.microsoft.com/office/drawing/2014/main" id="{6BF576DD-6E9F-8B41-956D-ADA24FC28FE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140010" y="11983039"/>
                  <a:ext cx="565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Freihand 139">
                  <a:extLst>
                    <a:ext uri="{FF2B5EF4-FFF2-40B4-BE49-F238E27FC236}">
                      <a16:creationId xmlns:a16="http://schemas.microsoft.com/office/drawing/2014/main" id="{2FC75158-8777-254C-8672-043C3AAA113B}"/>
                    </a:ext>
                  </a:extLst>
                </p14:cNvPr>
                <p14:cNvContentPartPr/>
                <p14:nvPr/>
              </p14:nvContentPartPr>
              <p14:xfrm>
                <a:off x="9129570" y="12005719"/>
                <a:ext cx="283680" cy="335160"/>
              </p14:xfrm>
            </p:contentPart>
          </mc:Choice>
          <mc:Fallback xmlns="">
            <p:pic>
              <p:nvPicPr>
                <p:cNvPr id="140" name="Freihand 139">
                  <a:extLst>
                    <a:ext uri="{FF2B5EF4-FFF2-40B4-BE49-F238E27FC236}">
                      <a16:creationId xmlns:a16="http://schemas.microsoft.com/office/drawing/2014/main" id="{2FC75158-8777-254C-8672-043C3AAA113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114090" y="11990599"/>
                  <a:ext cx="313920" cy="36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F94BBFC9-5CCA-6D40-AD9D-349ABA60119F}"/>
              </a:ext>
            </a:extLst>
          </p:cNvPr>
          <p:cNvGrpSpPr/>
          <p:nvPr/>
        </p:nvGrpSpPr>
        <p:grpSpPr>
          <a:xfrm>
            <a:off x="5439570" y="-32681"/>
            <a:ext cx="2961000" cy="291240"/>
            <a:chOff x="5439570" y="-32681"/>
            <a:chExt cx="296100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3" name="Freihand 142">
                  <a:extLst>
                    <a:ext uri="{FF2B5EF4-FFF2-40B4-BE49-F238E27FC236}">
                      <a16:creationId xmlns:a16="http://schemas.microsoft.com/office/drawing/2014/main" id="{86DE4D20-720F-7947-8D93-C6915FBB4DEE}"/>
                    </a:ext>
                  </a:extLst>
                </p14:cNvPr>
                <p14:cNvContentPartPr/>
                <p14:nvPr/>
              </p14:nvContentPartPr>
              <p14:xfrm>
                <a:off x="5516610" y="155239"/>
                <a:ext cx="43200" cy="103320"/>
              </p14:xfrm>
            </p:contentPart>
          </mc:Choice>
          <mc:Fallback xmlns="">
            <p:pic>
              <p:nvPicPr>
                <p:cNvPr id="143" name="Freihand 142">
                  <a:extLst>
                    <a:ext uri="{FF2B5EF4-FFF2-40B4-BE49-F238E27FC236}">
                      <a16:creationId xmlns:a16="http://schemas.microsoft.com/office/drawing/2014/main" id="{86DE4D20-720F-7947-8D93-C6915FBB4DE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501490" y="140119"/>
                  <a:ext cx="738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4" name="Freihand 143">
                  <a:extLst>
                    <a:ext uri="{FF2B5EF4-FFF2-40B4-BE49-F238E27FC236}">
                      <a16:creationId xmlns:a16="http://schemas.microsoft.com/office/drawing/2014/main" id="{A6D907C0-A42A-AC45-BBC1-644900FDF516}"/>
                    </a:ext>
                  </a:extLst>
                </p14:cNvPr>
                <p14:cNvContentPartPr/>
                <p14:nvPr/>
              </p14:nvContentPartPr>
              <p14:xfrm>
                <a:off x="5439570" y="86839"/>
                <a:ext cx="9000" cy="360"/>
              </p14:xfrm>
            </p:contentPart>
          </mc:Choice>
          <mc:Fallback xmlns="">
            <p:pic>
              <p:nvPicPr>
                <p:cNvPr id="144" name="Freihand 143">
                  <a:extLst>
                    <a:ext uri="{FF2B5EF4-FFF2-40B4-BE49-F238E27FC236}">
                      <a16:creationId xmlns:a16="http://schemas.microsoft.com/office/drawing/2014/main" id="{A6D907C0-A42A-AC45-BBC1-644900FDF51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424450" y="71359"/>
                  <a:ext cx="39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5" name="Freihand 144">
                  <a:extLst>
                    <a:ext uri="{FF2B5EF4-FFF2-40B4-BE49-F238E27FC236}">
                      <a16:creationId xmlns:a16="http://schemas.microsoft.com/office/drawing/2014/main" id="{8A62573B-5CD2-514F-9043-3195DBD45E8A}"/>
                    </a:ext>
                  </a:extLst>
                </p14:cNvPr>
                <p14:cNvContentPartPr/>
                <p14:nvPr/>
              </p14:nvContentPartPr>
              <p14:xfrm>
                <a:off x="5525250" y="129679"/>
                <a:ext cx="275040" cy="94680"/>
              </p14:xfrm>
            </p:contentPart>
          </mc:Choice>
          <mc:Fallback xmlns="">
            <p:pic>
              <p:nvPicPr>
                <p:cNvPr id="145" name="Freihand 144">
                  <a:extLst>
                    <a:ext uri="{FF2B5EF4-FFF2-40B4-BE49-F238E27FC236}">
                      <a16:creationId xmlns:a16="http://schemas.microsoft.com/office/drawing/2014/main" id="{8A62573B-5CD2-514F-9043-3195DBD45E8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510130" y="114199"/>
                  <a:ext cx="305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6" name="Freihand 145">
                  <a:extLst>
                    <a:ext uri="{FF2B5EF4-FFF2-40B4-BE49-F238E27FC236}">
                      <a16:creationId xmlns:a16="http://schemas.microsoft.com/office/drawing/2014/main" id="{817C1011-5E84-874C-8C05-4CF18F923F53}"/>
                    </a:ext>
                  </a:extLst>
                </p14:cNvPr>
                <p14:cNvContentPartPr/>
                <p14:nvPr/>
              </p14:nvContentPartPr>
              <p14:xfrm>
                <a:off x="5971650" y="52279"/>
                <a:ext cx="17640" cy="154800"/>
              </p14:xfrm>
            </p:contentPart>
          </mc:Choice>
          <mc:Fallback xmlns="">
            <p:pic>
              <p:nvPicPr>
                <p:cNvPr id="146" name="Freihand 145">
                  <a:extLst>
                    <a:ext uri="{FF2B5EF4-FFF2-40B4-BE49-F238E27FC236}">
                      <a16:creationId xmlns:a16="http://schemas.microsoft.com/office/drawing/2014/main" id="{817C1011-5E84-874C-8C05-4CF18F923F5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956170" y="37159"/>
                  <a:ext cx="478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7" name="Freihand 146">
                  <a:extLst>
                    <a:ext uri="{FF2B5EF4-FFF2-40B4-BE49-F238E27FC236}">
                      <a16:creationId xmlns:a16="http://schemas.microsoft.com/office/drawing/2014/main" id="{DB83F2DD-A27C-6C43-8C83-1FAD25B44A3B}"/>
                    </a:ext>
                  </a:extLst>
                </p14:cNvPr>
                <p14:cNvContentPartPr/>
                <p14:nvPr/>
              </p14:nvContentPartPr>
              <p14:xfrm>
                <a:off x="5894250" y="-32681"/>
                <a:ext cx="197640" cy="196920"/>
              </p14:xfrm>
            </p:contentPart>
          </mc:Choice>
          <mc:Fallback xmlns="">
            <p:pic>
              <p:nvPicPr>
                <p:cNvPr id="147" name="Freihand 146">
                  <a:extLst>
                    <a:ext uri="{FF2B5EF4-FFF2-40B4-BE49-F238E27FC236}">
                      <a16:creationId xmlns:a16="http://schemas.microsoft.com/office/drawing/2014/main" id="{DB83F2DD-A27C-6C43-8C83-1FAD25B44A3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879130" y="-47801"/>
                  <a:ext cx="2282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AC55F23D-EFD6-9D49-B9A8-6112B0332707}"/>
                    </a:ext>
                  </a:extLst>
                </p14:cNvPr>
                <p14:cNvContentPartPr/>
                <p14:nvPr/>
              </p14:nvContentPartPr>
              <p14:xfrm>
                <a:off x="6074610" y="-16481"/>
                <a:ext cx="172080" cy="16344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AC55F23D-EFD6-9D49-B9A8-6112B033270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059130" y="-31601"/>
                  <a:ext cx="2023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9" name="Freihand 148">
                  <a:extLst>
                    <a:ext uri="{FF2B5EF4-FFF2-40B4-BE49-F238E27FC236}">
                      <a16:creationId xmlns:a16="http://schemas.microsoft.com/office/drawing/2014/main" id="{0BB8E317-8C50-E446-ADBA-071AF7876DD7}"/>
                    </a:ext>
                  </a:extLst>
                </p14:cNvPr>
                <p14:cNvContentPartPr/>
                <p14:nvPr/>
              </p14:nvContentPartPr>
              <p14:xfrm>
                <a:off x="6242370" y="43639"/>
                <a:ext cx="115560" cy="103320"/>
              </p14:xfrm>
            </p:contentPart>
          </mc:Choice>
          <mc:Fallback xmlns="">
            <p:pic>
              <p:nvPicPr>
                <p:cNvPr id="149" name="Freihand 148">
                  <a:extLst>
                    <a:ext uri="{FF2B5EF4-FFF2-40B4-BE49-F238E27FC236}">
                      <a16:creationId xmlns:a16="http://schemas.microsoft.com/office/drawing/2014/main" id="{0BB8E317-8C50-E446-ADBA-071AF7876DD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227250" y="28519"/>
                  <a:ext cx="1461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0" name="Freihand 149">
                  <a:extLst>
                    <a:ext uri="{FF2B5EF4-FFF2-40B4-BE49-F238E27FC236}">
                      <a16:creationId xmlns:a16="http://schemas.microsoft.com/office/drawing/2014/main" id="{7879879D-E504-A441-A83E-8EDA1E7DD244}"/>
                    </a:ext>
                  </a:extLst>
                </p14:cNvPr>
                <p14:cNvContentPartPr/>
                <p14:nvPr/>
              </p14:nvContentPartPr>
              <p14:xfrm>
                <a:off x="6366210" y="78199"/>
                <a:ext cx="26280" cy="77760"/>
              </p14:xfrm>
            </p:contentPart>
          </mc:Choice>
          <mc:Fallback xmlns="">
            <p:pic>
              <p:nvPicPr>
                <p:cNvPr id="150" name="Freihand 149">
                  <a:extLst>
                    <a:ext uri="{FF2B5EF4-FFF2-40B4-BE49-F238E27FC236}">
                      <a16:creationId xmlns:a16="http://schemas.microsoft.com/office/drawing/2014/main" id="{7879879D-E504-A441-A83E-8EDA1E7DD24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51090" y="62719"/>
                  <a:ext cx="565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1" name="Freihand 150">
                  <a:extLst>
                    <a:ext uri="{FF2B5EF4-FFF2-40B4-BE49-F238E27FC236}">
                      <a16:creationId xmlns:a16="http://schemas.microsoft.com/office/drawing/2014/main" id="{0F0E7C84-B383-D240-B871-2A0B4618E18F}"/>
                    </a:ext>
                  </a:extLst>
                </p14:cNvPr>
                <p14:cNvContentPartPr/>
                <p14:nvPr/>
              </p14:nvContentPartPr>
              <p14:xfrm>
                <a:off x="6374850" y="799"/>
                <a:ext cx="17640" cy="17640"/>
              </p14:xfrm>
            </p:contentPart>
          </mc:Choice>
          <mc:Fallback xmlns="">
            <p:pic>
              <p:nvPicPr>
                <p:cNvPr id="151" name="Freihand 150">
                  <a:extLst>
                    <a:ext uri="{FF2B5EF4-FFF2-40B4-BE49-F238E27FC236}">
                      <a16:creationId xmlns:a16="http://schemas.microsoft.com/office/drawing/2014/main" id="{0F0E7C84-B383-D240-B871-2A0B4618E18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359730" y="-14321"/>
                  <a:ext cx="47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2" name="Freihand 151">
                  <a:extLst>
                    <a:ext uri="{FF2B5EF4-FFF2-40B4-BE49-F238E27FC236}">
                      <a16:creationId xmlns:a16="http://schemas.microsoft.com/office/drawing/2014/main" id="{9A308CB1-A7F1-904A-AA1B-519D92FF4B68}"/>
                    </a:ext>
                  </a:extLst>
                </p14:cNvPr>
                <p14:cNvContentPartPr/>
                <p14:nvPr/>
              </p14:nvContentPartPr>
              <p14:xfrm>
                <a:off x="6426330" y="78199"/>
                <a:ext cx="146160" cy="69120"/>
              </p14:xfrm>
            </p:contentPart>
          </mc:Choice>
          <mc:Fallback xmlns="">
            <p:pic>
              <p:nvPicPr>
                <p:cNvPr id="152" name="Freihand 151">
                  <a:extLst>
                    <a:ext uri="{FF2B5EF4-FFF2-40B4-BE49-F238E27FC236}">
                      <a16:creationId xmlns:a16="http://schemas.microsoft.com/office/drawing/2014/main" id="{9A308CB1-A7F1-904A-AA1B-519D92FF4B6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411210" y="62719"/>
                  <a:ext cx="1767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3" name="Freihand 152">
                  <a:extLst>
                    <a:ext uri="{FF2B5EF4-FFF2-40B4-BE49-F238E27FC236}">
                      <a16:creationId xmlns:a16="http://schemas.microsoft.com/office/drawing/2014/main" id="{9457B493-0B63-2A41-AEEC-CDFAC136A0A3}"/>
                    </a:ext>
                  </a:extLst>
                </p14:cNvPr>
                <p14:cNvContentPartPr/>
                <p14:nvPr/>
              </p14:nvContentPartPr>
              <p14:xfrm>
                <a:off x="6606690" y="69559"/>
                <a:ext cx="26280" cy="69120"/>
              </p14:xfrm>
            </p:contentPart>
          </mc:Choice>
          <mc:Fallback xmlns="">
            <p:pic>
              <p:nvPicPr>
                <p:cNvPr id="153" name="Freihand 152">
                  <a:extLst>
                    <a:ext uri="{FF2B5EF4-FFF2-40B4-BE49-F238E27FC236}">
                      <a16:creationId xmlns:a16="http://schemas.microsoft.com/office/drawing/2014/main" id="{9457B493-0B63-2A41-AEEC-CDFAC136A0A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591210" y="54079"/>
                  <a:ext cx="56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4" name="Freihand 153">
                  <a:extLst>
                    <a:ext uri="{FF2B5EF4-FFF2-40B4-BE49-F238E27FC236}">
                      <a16:creationId xmlns:a16="http://schemas.microsoft.com/office/drawing/2014/main" id="{93520386-08EF-D944-BDBA-C3C0368B7DC1}"/>
                    </a:ext>
                  </a:extLst>
                </p14:cNvPr>
                <p14:cNvContentPartPr/>
                <p14:nvPr/>
              </p14:nvContentPartPr>
              <p14:xfrm>
                <a:off x="6632250" y="-7841"/>
                <a:ext cx="26280" cy="17640"/>
              </p14:xfrm>
            </p:contentPart>
          </mc:Choice>
          <mc:Fallback xmlns="">
            <p:pic>
              <p:nvPicPr>
                <p:cNvPr id="154" name="Freihand 153">
                  <a:extLst>
                    <a:ext uri="{FF2B5EF4-FFF2-40B4-BE49-F238E27FC236}">
                      <a16:creationId xmlns:a16="http://schemas.microsoft.com/office/drawing/2014/main" id="{93520386-08EF-D944-BDBA-C3C0368B7DC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617130" y="-22961"/>
                  <a:ext cx="56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5" name="Freihand 154">
                  <a:extLst>
                    <a:ext uri="{FF2B5EF4-FFF2-40B4-BE49-F238E27FC236}">
                      <a16:creationId xmlns:a16="http://schemas.microsoft.com/office/drawing/2014/main" id="{476059E5-EDF1-8A41-A6D8-4ABF5E3F84C5}"/>
                    </a:ext>
                  </a:extLst>
                </p14:cNvPr>
                <p14:cNvContentPartPr/>
                <p14:nvPr/>
              </p14:nvContentPartPr>
              <p14:xfrm>
                <a:off x="6666810" y="43639"/>
                <a:ext cx="103320" cy="129240"/>
              </p14:xfrm>
            </p:contentPart>
          </mc:Choice>
          <mc:Fallback xmlns="">
            <p:pic>
              <p:nvPicPr>
                <p:cNvPr id="155" name="Freihand 154">
                  <a:extLst>
                    <a:ext uri="{FF2B5EF4-FFF2-40B4-BE49-F238E27FC236}">
                      <a16:creationId xmlns:a16="http://schemas.microsoft.com/office/drawing/2014/main" id="{476059E5-EDF1-8A41-A6D8-4ABF5E3F84C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651330" y="28519"/>
                  <a:ext cx="133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Freihand 155">
                  <a:extLst>
                    <a:ext uri="{FF2B5EF4-FFF2-40B4-BE49-F238E27FC236}">
                      <a16:creationId xmlns:a16="http://schemas.microsoft.com/office/drawing/2014/main" id="{A17E41CE-D917-7C44-855B-9312FAB01846}"/>
                    </a:ext>
                  </a:extLst>
                </p14:cNvPr>
                <p14:cNvContentPartPr/>
                <p14:nvPr/>
              </p14:nvContentPartPr>
              <p14:xfrm>
                <a:off x="6786690" y="-24041"/>
                <a:ext cx="266400" cy="231120"/>
              </p14:xfrm>
            </p:contentPart>
          </mc:Choice>
          <mc:Fallback xmlns="">
            <p:pic>
              <p:nvPicPr>
                <p:cNvPr id="156" name="Freihand 155">
                  <a:extLst>
                    <a:ext uri="{FF2B5EF4-FFF2-40B4-BE49-F238E27FC236}">
                      <a16:creationId xmlns:a16="http://schemas.microsoft.com/office/drawing/2014/main" id="{A17E41CE-D917-7C44-855B-9312FAB0184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71570" y="-39161"/>
                  <a:ext cx="2970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7" name="Freihand 156">
                  <a:extLst>
                    <a:ext uri="{FF2B5EF4-FFF2-40B4-BE49-F238E27FC236}">
                      <a16:creationId xmlns:a16="http://schemas.microsoft.com/office/drawing/2014/main" id="{1CB1F733-3779-DB44-B7AA-C64490A3467D}"/>
                    </a:ext>
                  </a:extLst>
                </p14:cNvPr>
                <p14:cNvContentPartPr/>
                <p14:nvPr/>
              </p14:nvContentPartPr>
              <p14:xfrm>
                <a:off x="7052730" y="69559"/>
                <a:ext cx="103320" cy="111960"/>
              </p14:xfrm>
            </p:contentPart>
          </mc:Choice>
          <mc:Fallback xmlns="">
            <p:pic>
              <p:nvPicPr>
                <p:cNvPr id="157" name="Freihand 156">
                  <a:extLst>
                    <a:ext uri="{FF2B5EF4-FFF2-40B4-BE49-F238E27FC236}">
                      <a16:creationId xmlns:a16="http://schemas.microsoft.com/office/drawing/2014/main" id="{1CB1F733-3779-DB44-B7AA-C64490A3467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037610" y="54079"/>
                  <a:ext cx="133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8" name="Freihand 157">
                  <a:extLst>
                    <a:ext uri="{FF2B5EF4-FFF2-40B4-BE49-F238E27FC236}">
                      <a16:creationId xmlns:a16="http://schemas.microsoft.com/office/drawing/2014/main" id="{E3468B3F-6C56-8F49-B978-FF26B4BE1673}"/>
                    </a:ext>
                  </a:extLst>
                </p14:cNvPr>
                <p14:cNvContentPartPr/>
                <p14:nvPr/>
              </p14:nvContentPartPr>
              <p14:xfrm>
                <a:off x="7181610" y="69559"/>
                <a:ext cx="129240" cy="86040"/>
              </p14:xfrm>
            </p:contentPart>
          </mc:Choice>
          <mc:Fallback xmlns="">
            <p:pic>
              <p:nvPicPr>
                <p:cNvPr id="158" name="Freihand 157">
                  <a:extLst>
                    <a:ext uri="{FF2B5EF4-FFF2-40B4-BE49-F238E27FC236}">
                      <a16:creationId xmlns:a16="http://schemas.microsoft.com/office/drawing/2014/main" id="{E3468B3F-6C56-8F49-B978-FF26B4BE167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166130" y="54079"/>
                  <a:ext cx="159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9" name="Freihand 158">
                  <a:extLst>
                    <a:ext uri="{FF2B5EF4-FFF2-40B4-BE49-F238E27FC236}">
                      <a16:creationId xmlns:a16="http://schemas.microsoft.com/office/drawing/2014/main" id="{E8726341-971C-C549-9003-3F16C3582D6A}"/>
                    </a:ext>
                  </a:extLst>
                </p14:cNvPr>
                <p14:cNvContentPartPr/>
                <p14:nvPr/>
              </p14:nvContentPartPr>
              <p14:xfrm>
                <a:off x="7593450" y="-6761"/>
                <a:ext cx="43200" cy="179640"/>
              </p14:xfrm>
            </p:contentPart>
          </mc:Choice>
          <mc:Fallback xmlns="">
            <p:pic>
              <p:nvPicPr>
                <p:cNvPr id="159" name="Freihand 158">
                  <a:extLst>
                    <a:ext uri="{FF2B5EF4-FFF2-40B4-BE49-F238E27FC236}">
                      <a16:creationId xmlns:a16="http://schemas.microsoft.com/office/drawing/2014/main" id="{E8726341-971C-C549-9003-3F16C3582D6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577970" y="-21881"/>
                  <a:ext cx="738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0" name="Freihand 159">
                  <a:extLst>
                    <a:ext uri="{FF2B5EF4-FFF2-40B4-BE49-F238E27FC236}">
                      <a16:creationId xmlns:a16="http://schemas.microsoft.com/office/drawing/2014/main" id="{02958CEF-3188-4E4D-875C-5945491DE241}"/>
                    </a:ext>
                  </a:extLst>
                </p14:cNvPr>
                <p14:cNvContentPartPr/>
                <p14:nvPr/>
              </p14:nvContentPartPr>
              <p14:xfrm>
                <a:off x="7464570" y="-16481"/>
                <a:ext cx="240480" cy="223560"/>
              </p14:xfrm>
            </p:contentPart>
          </mc:Choice>
          <mc:Fallback xmlns="">
            <p:pic>
              <p:nvPicPr>
                <p:cNvPr id="160" name="Freihand 159">
                  <a:extLst>
                    <a:ext uri="{FF2B5EF4-FFF2-40B4-BE49-F238E27FC236}">
                      <a16:creationId xmlns:a16="http://schemas.microsoft.com/office/drawing/2014/main" id="{02958CEF-3188-4E4D-875C-5945491DE24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449450" y="-31601"/>
                  <a:ext cx="2710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1" name="Freihand 160">
                  <a:extLst>
                    <a:ext uri="{FF2B5EF4-FFF2-40B4-BE49-F238E27FC236}">
                      <a16:creationId xmlns:a16="http://schemas.microsoft.com/office/drawing/2014/main" id="{121E66D7-01B7-3B41-B381-54C1E3803BBC}"/>
                    </a:ext>
                  </a:extLst>
                </p14:cNvPr>
                <p14:cNvContentPartPr/>
                <p14:nvPr/>
              </p14:nvContentPartPr>
              <p14:xfrm>
                <a:off x="7687770" y="43639"/>
                <a:ext cx="146160" cy="154800"/>
              </p14:xfrm>
            </p:contentPart>
          </mc:Choice>
          <mc:Fallback xmlns="">
            <p:pic>
              <p:nvPicPr>
                <p:cNvPr id="161" name="Freihand 160">
                  <a:extLst>
                    <a:ext uri="{FF2B5EF4-FFF2-40B4-BE49-F238E27FC236}">
                      <a16:creationId xmlns:a16="http://schemas.microsoft.com/office/drawing/2014/main" id="{121E66D7-01B7-3B41-B381-54C1E3803BB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672650" y="28519"/>
                  <a:ext cx="1767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2" name="Freihand 161">
                  <a:extLst>
                    <a:ext uri="{FF2B5EF4-FFF2-40B4-BE49-F238E27FC236}">
                      <a16:creationId xmlns:a16="http://schemas.microsoft.com/office/drawing/2014/main" id="{A245CBF2-EB6F-9944-871F-40A939115688}"/>
                    </a:ext>
                  </a:extLst>
                </p14:cNvPr>
                <p14:cNvContentPartPr/>
                <p14:nvPr/>
              </p14:nvContentPartPr>
              <p14:xfrm>
                <a:off x="7790730" y="64879"/>
                <a:ext cx="146160" cy="133920"/>
              </p14:xfrm>
            </p:contentPart>
          </mc:Choice>
          <mc:Fallback xmlns="">
            <p:pic>
              <p:nvPicPr>
                <p:cNvPr id="162" name="Freihand 161">
                  <a:extLst>
                    <a:ext uri="{FF2B5EF4-FFF2-40B4-BE49-F238E27FC236}">
                      <a16:creationId xmlns:a16="http://schemas.microsoft.com/office/drawing/2014/main" id="{A245CBF2-EB6F-9944-871F-40A93911568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775610" y="49399"/>
                  <a:ext cx="1767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3" name="Freihand 162">
                  <a:extLst>
                    <a:ext uri="{FF2B5EF4-FFF2-40B4-BE49-F238E27FC236}">
                      <a16:creationId xmlns:a16="http://schemas.microsoft.com/office/drawing/2014/main" id="{81514B58-8C2B-7F4D-A3C8-74B15432F706}"/>
                    </a:ext>
                  </a:extLst>
                </p14:cNvPr>
                <p14:cNvContentPartPr/>
                <p14:nvPr/>
              </p14:nvContentPartPr>
              <p14:xfrm>
                <a:off x="7945170" y="78199"/>
                <a:ext cx="69120" cy="103320"/>
              </p14:xfrm>
            </p:contentPart>
          </mc:Choice>
          <mc:Fallback xmlns="">
            <p:pic>
              <p:nvPicPr>
                <p:cNvPr id="163" name="Freihand 162">
                  <a:extLst>
                    <a:ext uri="{FF2B5EF4-FFF2-40B4-BE49-F238E27FC236}">
                      <a16:creationId xmlns:a16="http://schemas.microsoft.com/office/drawing/2014/main" id="{81514B58-8C2B-7F4D-A3C8-74B15432F70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930050" y="62719"/>
                  <a:ext cx="993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4" name="Freihand 163">
                  <a:extLst>
                    <a:ext uri="{FF2B5EF4-FFF2-40B4-BE49-F238E27FC236}">
                      <a16:creationId xmlns:a16="http://schemas.microsoft.com/office/drawing/2014/main" id="{1828748C-29F9-2B43-8137-5CBB78128605}"/>
                    </a:ext>
                  </a:extLst>
                </p14:cNvPr>
                <p14:cNvContentPartPr/>
                <p14:nvPr/>
              </p14:nvContentPartPr>
              <p14:xfrm>
                <a:off x="8013930" y="-7841"/>
                <a:ext cx="26280" cy="34560"/>
              </p14:xfrm>
            </p:contentPart>
          </mc:Choice>
          <mc:Fallback xmlns="">
            <p:pic>
              <p:nvPicPr>
                <p:cNvPr id="164" name="Freihand 163">
                  <a:extLst>
                    <a:ext uri="{FF2B5EF4-FFF2-40B4-BE49-F238E27FC236}">
                      <a16:creationId xmlns:a16="http://schemas.microsoft.com/office/drawing/2014/main" id="{1828748C-29F9-2B43-8137-5CBB7812860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998450" y="-22961"/>
                  <a:ext cx="56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5" name="Freihand 164">
                  <a:extLst>
                    <a:ext uri="{FF2B5EF4-FFF2-40B4-BE49-F238E27FC236}">
                      <a16:creationId xmlns:a16="http://schemas.microsoft.com/office/drawing/2014/main" id="{B417FF72-5D08-184F-973E-953C35D36174}"/>
                    </a:ext>
                  </a:extLst>
                </p14:cNvPr>
                <p14:cNvContentPartPr/>
                <p14:nvPr/>
              </p14:nvContentPartPr>
              <p14:xfrm>
                <a:off x="8048130" y="52279"/>
                <a:ext cx="137520" cy="136800"/>
              </p14:xfrm>
            </p:contentPart>
          </mc:Choice>
          <mc:Fallback xmlns="">
            <p:pic>
              <p:nvPicPr>
                <p:cNvPr id="165" name="Freihand 164">
                  <a:extLst>
                    <a:ext uri="{FF2B5EF4-FFF2-40B4-BE49-F238E27FC236}">
                      <a16:creationId xmlns:a16="http://schemas.microsoft.com/office/drawing/2014/main" id="{B417FF72-5D08-184F-973E-953C35D3617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033010" y="37159"/>
                  <a:ext cx="168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6" name="Freihand 165">
                  <a:extLst>
                    <a:ext uri="{FF2B5EF4-FFF2-40B4-BE49-F238E27FC236}">
                      <a16:creationId xmlns:a16="http://schemas.microsoft.com/office/drawing/2014/main" id="{30997EE3-0178-4F4D-A246-97F1A0A078FD}"/>
                    </a:ext>
                  </a:extLst>
                </p14:cNvPr>
                <p14:cNvContentPartPr/>
                <p14:nvPr/>
              </p14:nvContentPartPr>
              <p14:xfrm>
                <a:off x="8219850" y="69559"/>
                <a:ext cx="180720" cy="94680"/>
              </p14:xfrm>
            </p:contentPart>
          </mc:Choice>
          <mc:Fallback xmlns="">
            <p:pic>
              <p:nvPicPr>
                <p:cNvPr id="166" name="Freihand 165">
                  <a:extLst>
                    <a:ext uri="{FF2B5EF4-FFF2-40B4-BE49-F238E27FC236}">
                      <a16:creationId xmlns:a16="http://schemas.microsoft.com/office/drawing/2014/main" id="{30997EE3-0178-4F4D-A246-97F1A0A078F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204730" y="54079"/>
                  <a:ext cx="21096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1994980F-FD97-A74E-A3C9-03D0062485EB}"/>
              </a:ext>
            </a:extLst>
          </p:cNvPr>
          <p:cNvGrpSpPr/>
          <p:nvPr/>
        </p:nvGrpSpPr>
        <p:grpSpPr>
          <a:xfrm>
            <a:off x="2744970" y="472759"/>
            <a:ext cx="43560" cy="103320"/>
            <a:chOff x="2744970" y="472759"/>
            <a:chExt cx="4356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8" name="Freihand 167">
                  <a:extLst>
                    <a:ext uri="{FF2B5EF4-FFF2-40B4-BE49-F238E27FC236}">
                      <a16:creationId xmlns:a16="http://schemas.microsoft.com/office/drawing/2014/main" id="{C8DF16F7-F12D-8649-9FD9-56B08B4E0487}"/>
                    </a:ext>
                  </a:extLst>
                </p14:cNvPr>
                <p14:cNvContentPartPr/>
                <p14:nvPr/>
              </p14:nvContentPartPr>
              <p14:xfrm>
                <a:off x="2744970" y="472759"/>
                <a:ext cx="9000" cy="86040"/>
              </p14:xfrm>
            </p:contentPart>
          </mc:Choice>
          <mc:Fallback xmlns="">
            <p:pic>
              <p:nvPicPr>
                <p:cNvPr id="168" name="Freihand 167">
                  <a:extLst>
                    <a:ext uri="{FF2B5EF4-FFF2-40B4-BE49-F238E27FC236}">
                      <a16:creationId xmlns:a16="http://schemas.microsoft.com/office/drawing/2014/main" id="{C8DF16F7-F12D-8649-9FD9-56B08B4E048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729850" y="457639"/>
                  <a:ext cx="396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9" name="Freihand 168">
                  <a:extLst>
                    <a:ext uri="{FF2B5EF4-FFF2-40B4-BE49-F238E27FC236}">
                      <a16:creationId xmlns:a16="http://schemas.microsoft.com/office/drawing/2014/main" id="{8ADF588B-4F88-E941-9A53-AC6957EC00B7}"/>
                    </a:ext>
                  </a:extLst>
                </p14:cNvPr>
                <p14:cNvContentPartPr/>
                <p14:nvPr/>
              </p14:nvContentPartPr>
              <p14:xfrm>
                <a:off x="2770890" y="472759"/>
                <a:ext cx="17640" cy="103320"/>
              </p14:xfrm>
            </p:contentPart>
          </mc:Choice>
          <mc:Fallback xmlns="">
            <p:pic>
              <p:nvPicPr>
                <p:cNvPr id="169" name="Freihand 168">
                  <a:extLst>
                    <a:ext uri="{FF2B5EF4-FFF2-40B4-BE49-F238E27FC236}">
                      <a16:creationId xmlns:a16="http://schemas.microsoft.com/office/drawing/2014/main" id="{8ADF588B-4F88-E941-9A53-AC6957EC00B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755410" y="457639"/>
                  <a:ext cx="47880" cy="13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23557EF2-D1C7-8144-8117-17A3238AAFFB}"/>
              </a:ext>
            </a:extLst>
          </p:cNvPr>
          <p:cNvGrpSpPr/>
          <p:nvPr/>
        </p:nvGrpSpPr>
        <p:grpSpPr>
          <a:xfrm>
            <a:off x="8459970" y="-24761"/>
            <a:ext cx="95040" cy="94680"/>
            <a:chOff x="8459970" y="-24761"/>
            <a:chExt cx="95040" cy="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1" name="Freihand 170">
                  <a:extLst>
                    <a:ext uri="{FF2B5EF4-FFF2-40B4-BE49-F238E27FC236}">
                      <a16:creationId xmlns:a16="http://schemas.microsoft.com/office/drawing/2014/main" id="{76A8F555-93EF-BB41-ABB9-5421B575946D}"/>
                    </a:ext>
                  </a:extLst>
                </p14:cNvPr>
                <p14:cNvContentPartPr/>
                <p14:nvPr/>
              </p14:nvContentPartPr>
              <p14:xfrm>
                <a:off x="8459970" y="-24761"/>
                <a:ext cx="26280" cy="94680"/>
              </p14:xfrm>
            </p:contentPart>
          </mc:Choice>
          <mc:Fallback xmlns="">
            <p:pic>
              <p:nvPicPr>
                <p:cNvPr id="171" name="Freihand 170">
                  <a:extLst>
                    <a:ext uri="{FF2B5EF4-FFF2-40B4-BE49-F238E27FC236}">
                      <a16:creationId xmlns:a16="http://schemas.microsoft.com/office/drawing/2014/main" id="{76A8F555-93EF-BB41-ABB9-5421B575946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444850" y="-40241"/>
                  <a:ext cx="565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2" name="Freihand 171">
                  <a:extLst>
                    <a:ext uri="{FF2B5EF4-FFF2-40B4-BE49-F238E27FC236}">
                      <a16:creationId xmlns:a16="http://schemas.microsoft.com/office/drawing/2014/main" id="{189DE489-FA57-B244-B2BF-95B2E8FF82CE}"/>
                    </a:ext>
                  </a:extLst>
                </p14:cNvPr>
                <p14:cNvContentPartPr/>
                <p14:nvPr/>
              </p14:nvContentPartPr>
              <p14:xfrm>
                <a:off x="8537370" y="-24761"/>
                <a:ext cx="17640" cy="77760"/>
              </p14:xfrm>
            </p:contentPart>
          </mc:Choice>
          <mc:Fallback xmlns="">
            <p:pic>
              <p:nvPicPr>
                <p:cNvPr id="172" name="Freihand 171">
                  <a:extLst>
                    <a:ext uri="{FF2B5EF4-FFF2-40B4-BE49-F238E27FC236}">
                      <a16:creationId xmlns:a16="http://schemas.microsoft.com/office/drawing/2014/main" id="{189DE489-FA57-B244-B2BF-95B2E8FF82C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521890" y="-40241"/>
                  <a:ext cx="4788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CB148ED5-7DA5-DF46-A9F7-F95DE31F492E}"/>
              </a:ext>
            </a:extLst>
          </p:cNvPr>
          <p:cNvGrpSpPr/>
          <p:nvPr/>
        </p:nvGrpSpPr>
        <p:grpSpPr>
          <a:xfrm>
            <a:off x="-60870" y="653119"/>
            <a:ext cx="848160" cy="695520"/>
            <a:chOff x="-60870" y="653119"/>
            <a:chExt cx="848160" cy="69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4" name="Freihand 173">
                  <a:extLst>
                    <a:ext uri="{FF2B5EF4-FFF2-40B4-BE49-F238E27FC236}">
                      <a16:creationId xmlns:a16="http://schemas.microsoft.com/office/drawing/2014/main" id="{E816BCAF-A075-D241-8AE1-BA23419A195E}"/>
                    </a:ext>
                  </a:extLst>
                </p14:cNvPr>
                <p14:cNvContentPartPr/>
                <p14:nvPr/>
              </p14:nvContentPartPr>
              <p14:xfrm>
                <a:off x="359610" y="790279"/>
                <a:ext cx="17640" cy="34560"/>
              </p14:xfrm>
            </p:contentPart>
          </mc:Choice>
          <mc:Fallback xmlns="">
            <p:pic>
              <p:nvPicPr>
                <p:cNvPr id="174" name="Freihand 173">
                  <a:extLst>
                    <a:ext uri="{FF2B5EF4-FFF2-40B4-BE49-F238E27FC236}">
                      <a16:creationId xmlns:a16="http://schemas.microsoft.com/office/drawing/2014/main" id="{E816BCAF-A075-D241-8AE1-BA23419A195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44130" y="775159"/>
                  <a:ext cx="47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5" name="Freihand 174">
                  <a:extLst>
                    <a:ext uri="{FF2B5EF4-FFF2-40B4-BE49-F238E27FC236}">
                      <a16:creationId xmlns:a16="http://schemas.microsoft.com/office/drawing/2014/main" id="{2F0B5CAA-D01B-9043-A382-3C8DB70DB4A9}"/>
                    </a:ext>
                  </a:extLst>
                </p14:cNvPr>
                <p14:cNvContentPartPr/>
                <p14:nvPr/>
              </p14:nvContentPartPr>
              <p14:xfrm>
                <a:off x="333690" y="653119"/>
                <a:ext cx="206280" cy="412200"/>
              </p14:xfrm>
            </p:contentPart>
          </mc:Choice>
          <mc:Fallback xmlns="">
            <p:pic>
              <p:nvPicPr>
                <p:cNvPr id="175" name="Freihand 174">
                  <a:extLst>
                    <a:ext uri="{FF2B5EF4-FFF2-40B4-BE49-F238E27FC236}">
                      <a16:creationId xmlns:a16="http://schemas.microsoft.com/office/drawing/2014/main" id="{2F0B5CAA-D01B-9043-A382-3C8DB70DB4A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18570" y="637639"/>
                  <a:ext cx="23688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7" name="Freihand 176">
                  <a:extLst>
                    <a:ext uri="{FF2B5EF4-FFF2-40B4-BE49-F238E27FC236}">
                      <a16:creationId xmlns:a16="http://schemas.microsoft.com/office/drawing/2014/main" id="{07A4D2C1-E056-8B4B-BF72-D1C17283F523}"/>
                    </a:ext>
                  </a:extLst>
                </p14:cNvPr>
                <p14:cNvContentPartPr/>
                <p14:nvPr/>
              </p14:nvContentPartPr>
              <p14:xfrm>
                <a:off x="-60870" y="1039039"/>
                <a:ext cx="154800" cy="214920"/>
              </p14:xfrm>
            </p:contentPart>
          </mc:Choice>
          <mc:Fallback xmlns="">
            <p:pic>
              <p:nvPicPr>
                <p:cNvPr id="177" name="Freihand 176">
                  <a:extLst>
                    <a:ext uri="{FF2B5EF4-FFF2-40B4-BE49-F238E27FC236}">
                      <a16:creationId xmlns:a16="http://schemas.microsoft.com/office/drawing/2014/main" id="{07A4D2C1-E056-8B4B-BF72-D1C17283F52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-76350" y="1023919"/>
                  <a:ext cx="1854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8" name="Freihand 177">
                  <a:extLst>
                    <a:ext uri="{FF2B5EF4-FFF2-40B4-BE49-F238E27FC236}">
                      <a16:creationId xmlns:a16="http://schemas.microsoft.com/office/drawing/2014/main" id="{74B6C7C4-9AAA-BE4C-87CC-A92505FC4651}"/>
                    </a:ext>
                  </a:extLst>
                </p14:cNvPr>
                <p14:cNvContentPartPr/>
                <p14:nvPr/>
              </p14:nvContentPartPr>
              <p14:xfrm>
                <a:off x="82410" y="1056319"/>
                <a:ext cx="95760" cy="110880"/>
              </p14:xfrm>
            </p:contentPart>
          </mc:Choice>
          <mc:Fallback xmlns="">
            <p:pic>
              <p:nvPicPr>
                <p:cNvPr id="178" name="Freihand 177">
                  <a:extLst>
                    <a:ext uri="{FF2B5EF4-FFF2-40B4-BE49-F238E27FC236}">
                      <a16:creationId xmlns:a16="http://schemas.microsoft.com/office/drawing/2014/main" id="{74B6C7C4-9AAA-BE4C-87CC-A92505FC465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7290" y="1041199"/>
                  <a:ext cx="126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9" name="Freihand 178">
                  <a:extLst>
                    <a:ext uri="{FF2B5EF4-FFF2-40B4-BE49-F238E27FC236}">
                      <a16:creationId xmlns:a16="http://schemas.microsoft.com/office/drawing/2014/main" id="{694181E7-ECFF-E942-8E50-D23CB0D3561E}"/>
                    </a:ext>
                  </a:extLst>
                </p14:cNvPr>
                <p14:cNvContentPartPr/>
                <p14:nvPr/>
              </p14:nvContentPartPr>
              <p14:xfrm>
                <a:off x="160890" y="1116439"/>
                <a:ext cx="86040" cy="111960"/>
              </p14:xfrm>
            </p:contentPart>
          </mc:Choice>
          <mc:Fallback xmlns="">
            <p:pic>
              <p:nvPicPr>
                <p:cNvPr id="179" name="Freihand 178">
                  <a:extLst>
                    <a:ext uri="{FF2B5EF4-FFF2-40B4-BE49-F238E27FC236}">
                      <a16:creationId xmlns:a16="http://schemas.microsoft.com/office/drawing/2014/main" id="{694181E7-ECFF-E942-8E50-D23CB0D3561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45410" y="1101319"/>
                  <a:ext cx="116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0" name="Freihand 179">
                  <a:extLst>
                    <a:ext uri="{FF2B5EF4-FFF2-40B4-BE49-F238E27FC236}">
                      <a16:creationId xmlns:a16="http://schemas.microsoft.com/office/drawing/2014/main" id="{270A8D0B-262A-7B46-81F9-E2661057C2B1}"/>
                    </a:ext>
                  </a:extLst>
                </p14:cNvPr>
                <p14:cNvContentPartPr/>
                <p14:nvPr/>
              </p14:nvContentPartPr>
              <p14:xfrm>
                <a:off x="186450" y="1056319"/>
                <a:ext cx="86040" cy="60480"/>
              </p14:xfrm>
            </p:contentPart>
          </mc:Choice>
          <mc:Fallback xmlns="">
            <p:pic>
              <p:nvPicPr>
                <p:cNvPr id="180" name="Freihand 179">
                  <a:extLst>
                    <a:ext uri="{FF2B5EF4-FFF2-40B4-BE49-F238E27FC236}">
                      <a16:creationId xmlns:a16="http://schemas.microsoft.com/office/drawing/2014/main" id="{270A8D0B-262A-7B46-81F9-E2661057C2B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71330" y="1041199"/>
                  <a:ext cx="1166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1" name="Freihand 180">
                  <a:extLst>
                    <a:ext uri="{FF2B5EF4-FFF2-40B4-BE49-F238E27FC236}">
                      <a16:creationId xmlns:a16="http://schemas.microsoft.com/office/drawing/2014/main" id="{368BB212-770E-D943-9BB6-4D93B52853F5}"/>
                    </a:ext>
                  </a:extLst>
                </p14:cNvPr>
                <p14:cNvContentPartPr/>
                <p14:nvPr/>
              </p14:nvContentPartPr>
              <p14:xfrm>
                <a:off x="170250" y="1095559"/>
                <a:ext cx="256680" cy="253080"/>
              </p14:xfrm>
            </p:contentPart>
          </mc:Choice>
          <mc:Fallback xmlns="">
            <p:pic>
              <p:nvPicPr>
                <p:cNvPr id="181" name="Freihand 180">
                  <a:extLst>
                    <a:ext uri="{FF2B5EF4-FFF2-40B4-BE49-F238E27FC236}">
                      <a16:creationId xmlns:a16="http://schemas.microsoft.com/office/drawing/2014/main" id="{368BB212-770E-D943-9BB6-4D93B52853F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55130" y="1080079"/>
                  <a:ext cx="2872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2" name="Freihand 181">
                  <a:extLst>
                    <a:ext uri="{FF2B5EF4-FFF2-40B4-BE49-F238E27FC236}">
                      <a16:creationId xmlns:a16="http://schemas.microsoft.com/office/drawing/2014/main" id="{B41343DD-74CD-EE4E-A699-779239B8C264}"/>
                    </a:ext>
                  </a:extLst>
                </p14:cNvPr>
                <p14:cNvContentPartPr/>
                <p14:nvPr/>
              </p14:nvContentPartPr>
              <p14:xfrm>
                <a:off x="367530" y="1176559"/>
                <a:ext cx="419760" cy="172080"/>
              </p14:xfrm>
            </p:contentPart>
          </mc:Choice>
          <mc:Fallback xmlns="">
            <p:pic>
              <p:nvPicPr>
                <p:cNvPr id="182" name="Freihand 181">
                  <a:extLst>
                    <a:ext uri="{FF2B5EF4-FFF2-40B4-BE49-F238E27FC236}">
                      <a16:creationId xmlns:a16="http://schemas.microsoft.com/office/drawing/2014/main" id="{B41343DD-74CD-EE4E-A699-779239B8C26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52410" y="1161079"/>
                  <a:ext cx="450360" cy="20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uppieren 187">
            <a:extLst>
              <a:ext uri="{FF2B5EF4-FFF2-40B4-BE49-F238E27FC236}">
                <a16:creationId xmlns:a16="http://schemas.microsoft.com/office/drawing/2014/main" id="{55C84C8B-CAE8-C742-99DE-EDC76DB26C53}"/>
              </a:ext>
            </a:extLst>
          </p:cNvPr>
          <p:cNvGrpSpPr/>
          <p:nvPr/>
        </p:nvGrpSpPr>
        <p:grpSpPr>
          <a:xfrm>
            <a:off x="1508010" y="8050039"/>
            <a:ext cx="747000" cy="326520"/>
            <a:chOff x="1508010" y="8050039"/>
            <a:chExt cx="747000" cy="3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4" name="Freihand 183">
                  <a:extLst>
                    <a:ext uri="{FF2B5EF4-FFF2-40B4-BE49-F238E27FC236}">
                      <a16:creationId xmlns:a16="http://schemas.microsoft.com/office/drawing/2014/main" id="{EE2A85AE-0F7E-8843-B209-598735BF7690}"/>
                    </a:ext>
                  </a:extLst>
                </p14:cNvPr>
                <p14:cNvContentPartPr/>
                <p14:nvPr/>
              </p14:nvContentPartPr>
              <p14:xfrm>
                <a:off x="1508010" y="8144359"/>
                <a:ext cx="86040" cy="103320"/>
              </p14:xfrm>
            </p:contentPart>
          </mc:Choice>
          <mc:Fallback xmlns="">
            <p:pic>
              <p:nvPicPr>
                <p:cNvPr id="184" name="Freihand 183">
                  <a:extLst>
                    <a:ext uri="{FF2B5EF4-FFF2-40B4-BE49-F238E27FC236}">
                      <a16:creationId xmlns:a16="http://schemas.microsoft.com/office/drawing/2014/main" id="{EE2A85AE-0F7E-8843-B209-598735BF769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492890" y="8128879"/>
                  <a:ext cx="1166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5" name="Freihand 184">
                  <a:extLst>
                    <a:ext uri="{FF2B5EF4-FFF2-40B4-BE49-F238E27FC236}">
                      <a16:creationId xmlns:a16="http://schemas.microsoft.com/office/drawing/2014/main" id="{C9A038A9-FA32-A440-B770-86375618D035}"/>
                    </a:ext>
                  </a:extLst>
                </p14:cNvPr>
                <p14:cNvContentPartPr/>
                <p14:nvPr/>
              </p14:nvContentPartPr>
              <p14:xfrm>
                <a:off x="1902930" y="8152999"/>
                <a:ext cx="352080" cy="223560"/>
              </p14:xfrm>
            </p:contentPart>
          </mc:Choice>
          <mc:Fallback xmlns="">
            <p:pic>
              <p:nvPicPr>
                <p:cNvPr id="185" name="Freihand 184">
                  <a:extLst>
                    <a:ext uri="{FF2B5EF4-FFF2-40B4-BE49-F238E27FC236}">
                      <a16:creationId xmlns:a16="http://schemas.microsoft.com/office/drawing/2014/main" id="{C9A038A9-FA32-A440-B770-86375618D03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887450" y="8137519"/>
                  <a:ext cx="3826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7" name="Freihand 186">
                  <a:extLst>
                    <a:ext uri="{FF2B5EF4-FFF2-40B4-BE49-F238E27FC236}">
                      <a16:creationId xmlns:a16="http://schemas.microsoft.com/office/drawing/2014/main" id="{414BFE0A-D45F-994C-9360-4D6F37853DA4}"/>
                    </a:ext>
                  </a:extLst>
                </p14:cNvPr>
                <p14:cNvContentPartPr/>
                <p14:nvPr/>
              </p14:nvContentPartPr>
              <p14:xfrm>
                <a:off x="1774050" y="8050039"/>
                <a:ext cx="197640" cy="214920"/>
              </p14:xfrm>
            </p:contentPart>
          </mc:Choice>
          <mc:Fallback xmlns="">
            <p:pic>
              <p:nvPicPr>
                <p:cNvPr id="187" name="Freihand 186">
                  <a:extLst>
                    <a:ext uri="{FF2B5EF4-FFF2-40B4-BE49-F238E27FC236}">
                      <a16:creationId xmlns:a16="http://schemas.microsoft.com/office/drawing/2014/main" id="{414BFE0A-D45F-994C-9360-4D6F37853DA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758930" y="8034559"/>
                  <a:ext cx="22824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4145D541-E8B1-034D-A942-ED4CE1447C23}"/>
              </a:ext>
            </a:extLst>
          </p:cNvPr>
          <p:cNvGrpSpPr/>
          <p:nvPr/>
        </p:nvGrpSpPr>
        <p:grpSpPr>
          <a:xfrm>
            <a:off x="2409090" y="8041399"/>
            <a:ext cx="4127760" cy="343440"/>
            <a:chOff x="2409090" y="8041399"/>
            <a:chExt cx="4127760" cy="34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Freihand 188">
                  <a:extLst>
                    <a:ext uri="{FF2B5EF4-FFF2-40B4-BE49-F238E27FC236}">
                      <a16:creationId xmlns:a16="http://schemas.microsoft.com/office/drawing/2014/main" id="{4D495926-FEAC-7F4F-B85D-33C3E2240113}"/>
                    </a:ext>
                  </a:extLst>
                </p14:cNvPr>
                <p14:cNvContentPartPr/>
                <p14:nvPr/>
              </p14:nvContentPartPr>
              <p14:xfrm>
                <a:off x="2409090" y="8178559"/>
                <a:ext cx="179640" cy="180720"/>
              </p14:xfrm>
            </p:contentPart>
          </mc:Choice>
          <mc:Fallback xmlns="">
            <p:pic>
              <p:nvPicPr>
                <p:cNvPr id="189" name="Freihand 188">
                  <a:extLst>
                    <a:ext uri="{FF2B5EF4-FFF2-40B4-BE49-F238E27FC236}">
                      <a16:creationId xmlns:a16="http://schemas.microsoft.com/office/drawing/2014/main" id="{4D495926-FEAC-7F4F-B85D-33C3E224011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393970" y="8163439"/>
                  <a:ext cx="210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Freihand 189">
                  <a:extLst>
                    <a:ext uri="{FF2B5EF4-FFF2-40B4-BE49-F238E27FC236}">
                      <a16:creationId xmlns:a16="http://schemas.microsoft.com/office/drawing/2014/main" id="{8F55D217-3B03-2648-A7EA-F08060CF21E4}"/>
                    </a:ext>
                  </a:extLst>
                </p14:cNvPr>
                <p14:cNvContentPartPr/>
                <p14:nvPr/>
              </p14:nvContentPartPr>
              <p14:xfrm>
                <a:off x="2632290" y="8195839"/>
                <a:ext cx="249120" cy="172080"/>
              </p14:xfrm>
            </p:contentPart>
          </mc:Choice>
          <mc:Fallback xmlns="">
            <p:pic>
              <p:nvPicPr>
                <p:cNvPr id="190" name="Freihand 189">
                  <a:extLst>
                    <a:ext uri="{FF2B5EF4-FFF2-40B4-BE49-F238E27FC236}">
                      <a16:creationId xmlns:a16="http://schemas.microsoft.com/office/drawing/2014/main" id="{8F55D217-3B03-2648-A7EA-F08060CF21E4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616810" y="8180359"/>
                  <a:ext cx="2797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1" name="Freihand 190">
                  <a:extLst>
                    <a:ext uri="{FF2B5EF4-FFF2-40B4-BE49-F238E27FC236}">
                      <a16:creationId xmlns:a16="http://schemas.microsoft.com/office/drawing/2014/main" id="{A95B0549-778A-894D-84B1-F92884F86D82}"/>
                    </a:ext>
                  </a:extLst>
                </p14:cNvPr>
                <p14:cNvContentPartPr/>
                <p14:nvPr/>
              </p14:nvContentPartPr>
              <p14:xfrm>
                <a:off x="2847570" y="8204479"/>
                <a:ext cx="188280" cy="154800"/>
              </p14:xfrm>
            </p:contentPart>
          </mc:Choice>
          <mc:Fallback xmlns="">
            <p:pic>
              <p:nvPicPr>
                <p:cNvPr id="191" name="Freihand 190">
                  <a:extLst>
                    <a:ext uri="{FF2B5EF4-FFF2-40B4-BE49-F238E27FC236}">
                      <a16:creationId xmlns:a16="http://schemas.microsoft.com/office/drawing/2014/main" id="{A95B0549-778A-894D-84B1-F92884F86D8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832450" y="8188999"/>
                  <a:ext cx="2185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2" name="Freihand 191">
                  <a:extLst>
                    <a:ext uri="{FF2B5EF4-FFF2-40B4-BE49-F238E27FC236}">
                      <a16:creationId xmlns:a16="http://schemas.microsoft.com/office/drawing/2014/main" id="{149E3930-E572-9A47-86D1-88FB5BA74A4A}"/>
                    </a:ext>
                  </a:extLst>
                </p14:cNvPr>
                <p14:cNvContentPartPr/>
                <p14:nvPr/>
              </p14:nvContentPartPr>
              <p14:xfrm>
                <a:off x="3095610" y="8221399"/>
                <a:ext cx="214920" cy="111960"/>
              </p14:xfrm>
            </p:contentPart>
          </mc:Choice>
          <mc:Fallback xmlns="">
            <p:pic>
              <p:nvPicPr>
                <p:cNvPr id="192" name="Freihand 191">
                  <a:extLst>
                    <a:ext uri="{FF2B5EF4-FFF2-40B4-BE49-F238E27FC236}">
                      <a16:creationId xmlns:a16="http://schemas.microsoft.com/office/drawing/2014/main" id="{149E3930-E572-9A47-86D1-88FB5BA74A4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080130" y="8206279"/>
                  <a:ext cx="245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3" name="Freihand 192">
                  <a:extLst>
                    <a:ext uri="{FF2B5EF4-FFF2-40B4-BE49-F238E27FC236}">
                      <a16:creationId xmlns:a16="http://schemas.microsoft.com/office/drawing/2014/main" id="{EF5255C1-8CF3-E243-B45B-7C3B7C660F56}"/>
                    </a:ext>
                  </a:extLst>
                </p14:cNvPr>
                <p14:cNvContentPartPr/>
                <p14:nvPr/>
              </p14:nvContentPartPr>
              <p14:xfrm>
                <a:off x="3421770" y="8066959"/>
                <a:ext cx="17640" cy="275040"/>
              </p14:xfrm>
            </p:contentPart>
          </mc:Choice>
          <mc:Fallback xmlns="">
            <p:pic>
              <p:nvPicPr>
                <p:cNvPr id="193" name="Freihand 192">
                  <a:extLst>
                    <a:ext uri="{FF2B5EF4-FFF2-40B4-BE49-F238E27FC236}">
                      <a16:creationId xmlns:a16="http://schemas.microsoft.com/office/drawing/2014/main" id="{EF5255C1-8CF3-E243-B45B-7C3B7C660F5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406290" y="8051839"/>
                  <a:ext cx="478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4" name="Freihand 193">
                  <a:extLst>
                    <a:ext uri="{FF2B5EF4-FFF2-40B4-BE49-F238E27FC236}">
                      <a16:creationId xmlns:a16="http://schemas.microsoft.com/office/drawing/2014/main" id="{B9B7DEDD-B964-C44D-9BEF-8EE6D3233655}"/>
                    </a:ext>
                  </a:extLst>
                </p14:cNvPr>
                <p14:cNvContentPartPr/>
                <p14:nvPr/>
              </p14:nvContentPartPr>
              <p14:xfrm>
                <a:off x="3313770" y="8195839"/>
                <a:ext cx="210960" cy="34560"/>
              </p14:xfrm>
            </p:contentPart>
          </mc:Choice>
          <mc:Fallback xmlns="">
            <p:pic>
              <p:nvPicPr>
                <p:cNvPr id="194" name="Freihand 193">
                  <a:extLst>
                    <a:ext uri="{FF2B5EF4-FFF2-40B4-BE49-F238E27FC236}">
                      <a16:creationId xmlns:a16="http://schemas.microsoft.com/office/drawing/2014/main" id="{B9B7DEDD-B964-C44D-9BEF-8EE6D323365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298650" y="8180359"/>
                  <a:ext cx="2415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5" name="Freihand 194">
                  <a:extLst>
                    <a:ext uri="{FF2B5EF4-FFF2-40B4-BE49-F238E27FC236}">
                      <a16:creationId xmlns:a16="http://schemas.microsoft.com/office/drawing/2014/main" id="{1A714A4B-A2F6-5842-A834-18CBE8F16662}"/>
                    </a:ext>
                  </a:extLst>
                </p14:cNvPr>
                <p14:cNvContentPartPr/>
                <p14:nvPr/>
              </p14:nvContentPartPr>
              <p14:xfrm>
                <a:off x="3524730" y="8213119"/>
                <a:ext cx="163440" cy="137520"/>
              </p14:xfrm>
            </p:contentPart>
          </mc:Choice>
          <mc:Fallback xmlns="">
            <p:pic>
              <p:nvPicPr>
                <p:cNvPr id="195" name="Freihand 194">
                  <a:extLst>
                    <a:ext uri="{FF2B5EF4-FFF2-40B4-BE49-F238E27FC236}">
                      <a16:creationId xmlns:a16="http://schemas.microsoft.com/office/drawing/2014/main" id="{1A714A4B-A2F6-5842-A834-18CBE8F1666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509250" y="8197639"/>
                  <a:ext cx="194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6" name="Freihand 195">
                  <a:extLst>
                    <a:ext uri="{FF2B5EF4-FFF2-40B4-BE49-F238E27FC236}">
                      <a16:creationId xmlns:a16="http://schemas.microsoft.com/office/drawing/2014/main" id="{2C042C40-E92C-F641-85AA-E1594DBBBF4B}"/>
                    </a:ext>
                  </a:extLst>
                </p14:cNvPr>
                <p14:cNvContentPartPr/>
                <p14:nvPr/>
              </p14:nvContentPartPr>
              <p14:xfrm>
                <a:off x="3739290" y="8041399"/>
                <a:ext cx="498240" cy="309240"/>
              </p14:xfrm>
            </p:contentPart>
          </mc:Choice>
          <mc:Fallback xmlns="">
            <p:pic>
              <p:nvPicPr>
                <p:cNvPr id="196" name="Freihand 195">
                  <a:extLst>
                    <a:ext uri="{FF2B5EF4-FFF2-40B4-BE49-F238E27FC236}">
                      <a16:creationId xmlns:a16="http://schemas.microsoft.com/office/drawing/2014/main" id="{2C042C40-E92C-F641-85AA-E1594DBBBF4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723810" y="8025919"/>
                  <a:ext cx="5284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8" name="Freihand 197">
                  <a:extLst>
                    <a:ext uri="{FF2B5EF4-FFF2-40B4-BE49-F238E27FC236}">
                      <a16:creationId xmlns:a16="http://schemas.microsoft.com/office/drawing/2014/main" id="{E0B11B4D-D91F-AD43-AE95-874582877A3A}"/>
                    </a:ext>
                  </a:extLst>
                </p14:cNvPr>
                <p14:cNvContentPartPr/>
                <p14:nvPr/>
              </p14:nvContentPartPr>
              <p14:xfrm>
                <a:off x="4408530" y="8213119"/>
                <a:ext cx="266400" cy="163440"/>
              </p14:xfrm>
            </p:contentPart>
          </mc:Choice>
          <mc:Fallback xmlns="">
            <p:pic>
              <p:nvPicPr>
                <p:cNvPr id="198" name="Freihand 197">
                  <a:extLst>
                    <a:ext uri="{FF2B5EF4-FFF2-40B4-BE49-F238E27FC236}">
                      <a16:creationId xmlns:a16="http://schemas.microsoft.com/office/drawing/2014/main" id="{E0B11B4D-D91F-AD43-AE95-874582877A3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393050" y="8197639"/>
                  <a:ext cx="297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9" name="Freihand 198">
                  <a:extLst>
                    <a:ext uri="{FF2B5EF4-FFF2-40B4-BE49-F238E27FC236}">
                      <a16:creationId xmlns:a16="http://schemas.microsoft.com/office/drawing/2014/main" id="{A4A9A1EC-AEBB-9E4E-829D-0CF8EAFBA86A}"/>
                    </a:ext>
                  </a:extLst>
                </p14:cNvPr>
                <p14:cNvContentPartPr/>
                <p14:nvPr/>
              </p14:nvContentPartPr>
              <p14:xfrm>
                <a:off x="4657290" y="8230039"/>
                <a:ext cx="69120" cy="119520"/>
              </p14:xfrm>
            </p:contentPart>
          </mc:Choice>
          <mc:Fallback xmlns="">
            <p:pic>
              <p:nvPicPr>
                <p:cNvPr id="199" name="Freihand 198">
                  <a:extLst>
                    <a:ext uri="{FF2B5EF4-FFF2-40B4-BE49-F238E27FC236}">
                      <a16:creationId xmlns:a16="http://schemas.microsoft.com/office/drawing/2014/main" id="{A4A9A1EC-AEBB-9E4E-829D-0CF8EAFBA86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642170" y="8214919"/>
                  <a:ext cx="993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0" name="Freihand 199">
                  <a:extLst>
                    <a:ext uri="{FF2B5EF4-FFF2-40B4-BE49-F238E27FC236}">
                      <a16:creationId xmlns:a16="http://schemas.microsoft.com/office/drawing/2014/main" id="{AC44E457-D722-264C-A443-C0BC217FCA27}"/>
                    </a:ext>
                  </a:extLst>
                </p14:cNvPr>
                <p14:cNvContentPartPr/>
                <p14:nvPr/>
              </p14:nvContentPartPr>
              <p14:xfrm>
                <a:off x="4751610" y="8088919"/>
                <a:ext cx="43200" cy="55800"/>
              </p14:xfrm>
            </p:contentPart>
          </mc:Choice>
          <mc:Fallback xmlns="">
            <p:pic>
              <p:nvPicPr>
                <p:cNvPr id="200" name="Freihand 199">
                  <a:extLst>
                    <a:ext uri="{FF2B5EF4-FFF2-40B4-BE49-F238E27FC236}">
                      <a16:creationId xmlns:a16="http://schemas.microsoft.com/office/drawing/2014/main" id="{AC44E457-D722-264C-A443-C0BC217FCA2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736490" y="8073799"/>
                  <a:ext cx="73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1" name="Freihand 200">
                  <a:extLst>
                    <a:ext uri="{FF2B5EF4-FFF2-40B4-BE49-F238E27FC236}">
                      <a16:creationId xmlns:a16="http://schemas.microsoft.com/office/drawing/2014/main" id="{600D5408-AA02-A244-BF80-8D7A22FC183B}"/>
                    </a:ext>
                  </a:extLst>
                </p14:cNvPr>
                <p14:cNvContentPartPr/>
                <p14:nvPr/>
              </p14:nvContentPartPr>
              <p14:xfrm>
                <a:off x="4803090" y="8222479"/>
                <a:ext cx="232200" cy="119520"/>
              </p14:xfrm>
            </p:contentPart>
          </mc:Choice>
          <mc:Fallback xmlns="">
            <p:pic>
              <p:nvPicPr>
                <p:cNvPr id="201" name="Freihand 200">
                  <a:extLst>
                    <a:ext uri="{FF2B5EF4-FFF2-40B4-BE49-F238E27FC236}">
                      <a16:creationId xmlns:a16="http://schemas.microsoft.com/office/drawing/2014/main" id="{600D5408-AA02-A244-BF80-8D7A22FC183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787970" y="8207359"/>
                  <a:ext cx="2624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2" name="Freihand 201">
                  <a:extLst>
                    <a:ext uri="{FF2B5EF4-FFF2-40B4-BE49-F238E27FC236}">
                      <a16:creationId xmlns:a16="http://schemas.microsoft.com/office/drawing/2014/main" id="{1A954329-450F-EF47-8331-CB4A3BCA7F5F}"/>
                    </a:ext>
                  </a:extLst>
                </p14:cNvPr>
                <p14:cNvContentPartPr/>
                <p14:nvPr/>
              </p14:nvContentPartPr>
              <p14:xfrm>
                <a:off x="5117010" y="8169919"/>
                <a:ext cx="174960" cy="189000"/>
              </p14:xfrm>
            </p:contentPart>
          </mc:Choice>
          <mc:Fallback xmlns="">
            <p:pic>
              <p:nvPicPr>
                <p:cNvPr id="202" name="Freihand 201">
                  <a:extLst>
                    <a:ext uri="{FF2B5EF4-FFF2-40B4-BE49-F238E27FC236}">
                      <a16:creationId xmlns:a16="http://schemas.microsoft.com/office/drawing/2014/main" id="{1A954329-450F-EF47-8331-CB4A3BCA7F5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101530" y="8154799"/>
                  <a:ext cx="205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3" name="Freihand 202">
                  <a:extLst>
                    <a:ext uri="{FF2B5EF4-FFF2-40B4-BE49-F238E27FC236}">
                      <a16:creationId xmlns:a16="http://schemas.microsoft.com/office/drawing/2014/main" id="{DD2FF50F-0143-BA4A-9761-5C44891547B8}"/>
                    </a:ext>
                  </a:extLst>
                </p14:cNvPr>
                <p14:cNvContentPartPr/>
                <p14:nvPr/>
              </p14:nvContentPartPr>
              <p14:xfrm>
                <a:off x="5560170" y="8066959"/>
                <a:ext cx="230040" cy="317880"/>
              </p14:xfrm>
            </p:contentPart>
          </mc:Choice>
          <mc:Fallback xmlns="">
            <p:pic>
              <p:nvPicPr>
                <p:cNvPr id="203" name="Freihand 202">
                  <a:extLst>
                    <a:ext uri="{FF2B5EF4-FFF2-40B4-BE49-F238E27FC236}">
                      <a16:creationId xmlns:a16="http://schemas.microsoft.com/office/drawing/2014/main" id="{DD2FF50F-0143-BA4A-9761-5C44891547B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545050" y="8051839"/>
                  <a:ext cx="2606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4" name="Freihand 203">
                  <a:extLst>
                    <a:ext uri="{FF2B5EF4-FFF2-40B4-BE49-F238E27FC236}">
                      <a16:creationId xmlns:a16="http://schemas.microsoft.com/office/drawing/2014/main" id="{A5012503-75B1-854F-8BEA-623C26E118DE}"/>
                    </a:ext>
                  </a:extLst>
                </p14:cNvPr>
                <p14:cNvContentPartPr/>
                <p14:nvPr/>
              </p14:nvContentPartPr>
              <p14:xfrm>
                <a:off x="5528850" y="8238679"/>
                <a:ext cx="278640" cy="9000"/>
              </p14:xfrm>
            </p:contentPart>
          </mc:Choice>
          <mc:Fallback xmlns="">
            <p:pic>
              <p:nvPicPr>
                <p:cNvPr id="204" name="Freihand 203">
                  <a:extLst>
                    <a:ext uri="{FF2B5EF4-FFF2-40B4-BE49-F238E27FC236}">
                      <a16:creationId xmlns:a16="http://schemas.microsoft.com/office/drawing/2014/main" id="{A5012503-75B1-854F-8BEA-623C26E118DE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513370" y="8223559"/>
                  <a:ext cx="309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5" name="Freihand 204">
                  <a:extLst>
                    <a:ext uri="{FF2B5EF4-FFF2-40B4-BE49-F238E27FC236}">
                      <a16:creationId xmlns:a16="http://schemas.microsoft.com/office/drawing/2014/main" id="{B2276E39-64FD-7D4F-8007-CDCA6BB4E230}"/>
                    </a:ext>
                  </a:extLst>
                </p14:cNvPr>
                <p14:cNvContentPartPr/>
                <p14:nvPr/>
              </p14:nvContentPartPr>
              <p14:xfrm>
                <a:off x="5751690" y="8195839"/>
                <a:ext cx="218880" cy="172080"/>
              </p14:xfrm>
            </p:contentPart>
          </mc:Choice>
          <mc:Fallback xmlns="">
            <p:pic>
              <p:nvPicPr>
                <p:cNvPr id="205" name="Freihand 204">
                  <a:extLst>
                    <a:ext uri="{FF2B5EF4-FFF2-40B4-BE49-F238E27FC236}">
                      <a16:creationId xmlns:a16="http://schemas.microsoft.com/office/drawing/2014/main" id="{B2276E39-64FD-7D4F-8007-CDCA6BB4E23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736570" y="8180359"/>
                  <a:ext cx="2491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6" name="Freihand 205">
                  <a:extLst>
                    <a:ext uri="{FF2B5EF4-FFF2-40B4-BE49-F238E27FC236}">
                      <a16:creationId xmlns:a16="http://schemas.microsoft.com/office/drawing/2014/main" id="{A81ECD72-7CF1-4E40-978A-48FF620ABAD9}"/>
                    </a:ext>
                  </a:extLst>
                </p14:cNvPr>
                <p14:cNvContentPartPr/>
                <p14:nvPr/>
              </p14:nvContentPartPr>
              <p14:xfrm>
                <a:off x="5962650" y="8195839"/>
                <a:ext cx="110880" cy="119520"/>
              </p14:xfrm>
            </p:contentPart>
          </mc:Choice>
          <mc:Fallback xmlns="">
            <p:pic>
              <p:nvPicPr>
                <p:cNvPr id="206" name="Freihand 205">
                  <a:extLst>
                    <a:ext uri="{FF2B5EF4-FFF2-40B4-BE49-F238E27FC236}">
                      <a16:creationId xmlns:a16="http://schemas.microsoft.com/office/drawing/2014/main" id="{A81ECD72-7CF1-4E40-978A-48FF620ABAD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947170" y="8180359"/>
                  <a:ext cx="1414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7" name="Freihand 206">
                  <a:extLst>
                    <a:ext uri="{FF2B5EF4-FFF2-40B4-BE49-F238E27FC236}">
                      <a16:creationId xmlns:a16="http://schemas.microsoft.com/office/drawing/2014/main" id="{99D2CC9F-62D4-F74F-9FE6-297CC197636E}"/>
                    </a:ext>
                  </a:extLst>
                </p14:cNvPr>
                <p14:cNvContentPartPr/>
                <p14:nvPr/>
              </p14:nvContentPartPr>
              <p14:xfrm>
                <a:off x="6081810" y="8050039"/>
                <a:ext cx="34560" cy="69120"/>
              </p14:xfrm>
            </p:contentPart>
          </mc:Choice>
          <mc:Fallback xmlns="">
            <p:pic>
              <p:nvPicPr>
                <p:cNvPr id="207" name="Freihand 206">
                  <a:extLst>
                    <a:ext uri="{FF2B5EF4-FFF2-40B4-BE49-F238E27FC236}">
                      <a16:creationId xmlns:a16="http://schemas.microsoft.com/office/drawing/2014/main" id="{99D2CC9F-62D4-F74F-9FE6-297CC197636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066330" y="8034559"/>
                  <a:ext cx="651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8" name="Freihand 207">
                  <a:extLst>
                    <a:ext uri="{FF2B5EF4-FFF2-40B4-BE49-F238E27FC236}">
                      <a16:creationId xmlns:a16="http://schemas.microsoft.com/office/drawing/2014/main" id="{5E5908DF-84ED-294A-BBA3-A29000CD9F4B}"/>
                    </a:ext>
                  </a:extLst>
                </p14:cNvPr>
                <p14:cNvContentPartPr/>
                <p14:nvPr/>
              </p14:nvContentPartPr>
              <p14:xfrm>
                <a:off x="5992170" y="8050039"/>
                <a:ext cx="313200" cy="291960"/>
              </p14:xfrm>
            </p:contentPart>
          </mc:Choice>
          <mc:Fallback xmlns="">
            <p:pic>
              <p:nvPicPr>
                <p:cNvPr id="208" name="Freihand 207">
                  <a:extLst>
                    <a:ext uri="{FF2B5EF4-FFF2-40B4-BE49-F238E27FC236}">
                      <a16:creationId xmlns:a16="http://schemas.microsoft.com/office/drawing/2014/main" id="{5E5908DF-84ED-294A-BBA3-A29000CD9F4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977050" y="8034559"/>
                  <a:ext cx="3434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9" name="Freihand 208">
                  <a:extLst>
                    <a:ext uri="{FF2B5EF4-FFF2-40B4-BE49-F238E27FC236}">
                      <a16:creationId xmlns:a16="http://schemas.microsoft.com/office/drawing/2014/main" id="{0F1C1AB0-906C-7041-BDAF-DCF46389B92A}"/>
                    </a:ext>
                  </a:extLst>
                </p14:cNvPr>
                <p14:cNvContentPartPr/>
                <p14:nvPr/>
              </p14:nvContentPartPr>
              <p14:xfrm>
                <a:off x="6348570" y="8118439"/>
                <a:ext cx="188280" cy="197640"/>
              </p14:xfrm>
            </p:contentPart>
          </mc:Choice>
          <mc:Fallback xmlns="">
            <p:pic>
              <p:nvPicPr>
                <p:cNvPr id="209" name="Freihand 208">
                  <a:extLst>
                    <a:ext uri="{FF2B5EF4-FFF2-40B4-BE49-F238E27FC236}">
                      <a16:creationId xmlns:a16="http://schemas.microsoft.com/office/drawing/2014/main" id="{0F1C1AB0-906C-7041-BDAF-DCF46389B92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333450" y="8103319"/>
                  <a:ext cx="21852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uppieren 215">
            <a:extLst>
              <a:ext uri="{FF2B5EF4-FFF2-40B4-BE49-F238E27FC236}">
                <a16:creationId xmlns:a16="http://schemas.microsoft.com/office/drawing/2014/main" id="{EB58EE2B-B163-C14E-B0AB-598B8D72B0BF}"/>
              </a:ext>
            </a:extLst>
          </p:cNvPr>
          <p:cNvGrpSpPr/>
          <p:nvPr/>
        </p:nvGrpSpPr>
        <p:grpSpPr>
          <a:xfrm>
            <a:off x="6836730" y="8007919"/>
            <a:ext cx="1468080" cy="351360"/>
            <a:chOff x="6836730" y="8007919"/>
            <a:chExt cx="146808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0" name="Freihand 209">
                  <a:extLst>
                    <a:ext uri="{FF2B5EF4-FFF2-40B4-BE49-F238E27FC236}">
                      <a16:creationId xmlns:a16="http://schemas.microsoft.com/office/drawing/2014/main" id="{41E54617-EF7D-C945-AF4F-0D180B886514}"/>
                    </a:ext>
                  </a:extLst>
                </p14:cNvPr>
                <p14:cNvContentPartPr/>
                <p14:nvPr/>
              </p14:nvContentPartPr>
              <p14:xfrm>
                <a:off x="6836730" y="8007919"/>
                <a:ext cx="470520" cy="325440"/>
              </p14:xfrm>
            </p:contentPart>
          </mc:Choice>
          <mc:Fallback xmlns="">
            <p:pic>
              <p:nvPicPr>
                <p:cNvPr id="210" name="Freihand 209">
                  <a:extLst>
                    <a:ext uri="{FF2B5EF4-FFF2-40B4-BE49-F238E27FC236}">
                      <a16:creationId xmlns:a16="http://schemas.microsoft.com/office/drawing/2014/main" id="{41E54617-EF7D-C945-AF4F-0D180B88651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821610" y="7992799"/>
                  <a:ext cx="50076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1" name="Freihand 210">
                  <a:extLst>
                    <a:ext uri="{FF2B5EF4-FFF2-40B4-BE49-F238E27FC236}">
                      <a16:creationId xmlns:a16="http://schemas.microsoft.com/office/drawing/2014/main" id="{B52AD2BB-6352-5D40-911C-5777C828B5DD}"/>
                    </a:ext>
                  </a:extLst>
                </p14:cNvPr>
                <p14:cNvContentPartPr/>
                <p14:nvPr/>
              </p14:nvContentPartPr>
              <p14:xfrm>
                <a:off x="7377450" y="8238679"/>
                <a:ext cx="154800" cy="120600"/>
              </p14:xfrm>
            </p:contentPart>
          </mc:Choice>
          <mc:Fallback xmlns="">
            <p:pic>
              <p:nvPicPr>
                <p:cNvPr id="211" name="Freihand 210">
                  <a:extLst>
                    <a:ext uri="{FF2B5EF4-FFF2-40B4-BE49-F238E27FC236}">
                      <a16:creationId xmlns:a16="http://schemas.microsoft.com/office/drawing/2014/main" id="{B52AD2BB-6352-5D40-911C-5777C828B5D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362330" y="8223559"/>
                  <a:ext cx="1854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2" name="Freihand 211">
                  <a:extLst>
                    <a:ext uri="{FF2B5EF4-FFF2-40B4-BE49-F238E27FC236}">
                      <a16:creationId xmlns:a16="http://schemas.microsoft.com/office/drawing/2014/main" id="{E1F7BEFF-A809-F04D-B7F0-1DC93109ECD6}"/>
                    </a:ext>
                  </a:extLst>
                </p14:cNvPr>
                <p14:cNvContentPartPr/>
                <p14:nvPr/>
              </p14:nvContentPartPr>
              <p14:xfrm>
                <a:off x="7373850" y="8144359"/>
                <a:ext cx="167040" cy="51840"/>
              </p14:xfrm>
            </p:contentPart>
          </mc:Choice>
          <mc:Fallback xmlns="">
            <p:pic>
              <p:nvPicPr>
                <p:cNvPr id="212" name="Freihand 211">
                  <a:extLst>
                    <a:ext uri="{FF2B5EF4-FFF2-40B4-BE49-F238E27FC236}">
                      <a16:creationId xmlns:a16="http://schemas.microsoft.com/office/drawing/2014/main" id="{E1F7BEFF-A809-F04D-B7F0-1DC93109ECD6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358370" y="8128879"/>
                  <a:ext cx="197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3" name="Freihand 212">
                  <a:extLst>
                    <a:ext uri="{FF2B5EF4-FFF2-40B4-BE49-F238E27FC236}">
                      <a16:creationId xmlns:a16="http://schemas.microsoft.com/office/drawing/2014/main" id="{CE6FC973-F863-1D4A-BE7C-86DC5B146E5D}"/>
                    </a:ext>
                  </a:extLst>
                </p14:cNvPr>
                <p14:cNvContentPartPr/>
                <p14:nvPr/>
              </p14:nvContentPartPr>
              <p14:xfrm>
                <a:off x="7584450" y="8101519"/>
                <a:ext cx="213840" cy="240480"/>
              </p14:xfrm>
            </p:contentPart>
          </mc:Choice>
          <mc:Fallback xmlns="">
            <p:pic>
              <p:nvPicPr>
                <p:cNvPr id="213" name="Freihand 212">
                  <a:extLst>
                    <a:ext uri="{FF2B5EF4-FFF2-40B4-BE49-F238E27FC236}">
                      <a16:creationId xmlns:a16="http://schemas.microsoft.com/office/drawing/2014/main" id="{CE6FC973-F863-1D4A-BE7C-86DC5B146E5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568970" y="8086039"/>
                  <a:ext cx="2444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4" name="Freihand 213">
                  <a:extLst>
                    <a:ext uri="{FF2B5EF4-FFF2-40B4-BE49-F238E27FC236}">
                      <a16:creationId xmlns:a16="http://schemas.microsoft.com/office/drawing/2014/main" id="{70CE086B-2C7B-CC42-87A2-B57516BCB603}"/>
                    </a:ext>
                  </a:extLst>
                </p14:cNvPr>
                <p14:cNvContentPartPr/>
                <p14:nvPr/>
              </p14:nvContentPartPr>
              <p14:xfrm>
                <a:off x="7827450" y="8178559"/>
                <a:ext cx="163440" cy="137520"/>
              </p14:xfrm>
            </p:contentPart>
          </mc:Choice>
          <mc:Fallback xmlns="">
            <p:pic>
              <p:nvPicPr>
                <p:cNvPr id="214" name="Freihand 213">
                  <a:extLst>
                    <a:ext uri="{FF2B5EF4-FFF2-40B4-BE49-F238E27FC236}">
                      <a16:creationId xmlns:a16="http://schemas.microsoft.com/office/drawing/2014/main" id="{70CE086B-2C7B-CC42-87A2-B57516BCB60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812330" y="8163439"/>
                  <a:ext cx="194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5" name="Freihand 214">
                  <a:extLst>
                    <a:ext uri="{FF2B5EF4-FFF2-40B4-BE49-F238E27FC236}">
                      <a16:creationId xmlns:a16="http://schemas.microsoft.com/office/drawing/2014/main" id="{9F33B161-E656-F047-A0A5-695C2A933E9B}"/>
                    </a:ext>
                  </a:extLst>
                </p14:cNvPr>
                <p14:cNvContentPartPr/>
                <p14:nvPr/>
              </p14:nvContentPartPr>
              <p14:xfrm>
                <a:off x="7962090" y="8169919"/>
                <a:ext cx="342720" cy="94680"/>
              </p14:xfrm>
            </p:contentPart>
          </mc:Choice>
          <mc:Fallback xmlns="">
            <p:pic>
              <p:nvPicPr>
                <p:cNvPr id="215" name="Freihand 214">
                  <a:extLst>
                    <a:ext uri="{FF2B5EF4-FFF2-40B4-BE49-F238E27FC236}">
                      <a16:creationId xmlns:a16="http://schemas.microsoft.com/office/drawing/2014/main" id="{9F33B161-E656-F047-A0A5-695C2A933E9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946610" y="8154799"/>
                  <a:ext cx="373320" cy="125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BEBEFA70-A49F-4941-AE89-796EA32136C7}"/>
              </a:ext>
            </a:extLst>
          </p:cNvPr>
          <p:cNvSpPr txBox="1"/>
          <p:nvPr/>
        </p:nvSpPr>
        <p:spPr>
          <a:xfrm>
            <a:off x="3429000" y="61721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/>
              <a:t>Text hinzufügen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B67F96D-1FEB-4BCE-ABA2-5ECE4538DB91}"/>
              </a:ext>
            </a:extLst>
          </p:cNvPr>
          <p:cNvSpPr txBox="1"/>
          <p:nvPr/>
        </p:nvSpPr>
        <p:spPr>
          <a:xfrm>
            <a:off x="3571874" y="631507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/>
              <a:t>Text hinzufügen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D1DA74E-DB39-42CA-807C-06EAB37CCC8E}"/>
              </a:ext>
            </a:extLst>
          </p:cNvPr>
          <p:cNvSpPr txBox="1"/>
          <p:nvPr/>
        </p:nvSpPr>
        <p:spPr>
          <a:xfrm>
            <a:off x="3714749" y="64579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6518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235</Words>
  <Application>Microsoft Office PowerPoint</Application>
  <PresentationFormat>A3-Papier (297 x 420 mm)</PresentationFormat>
  <Paragraphs>27</Paragraphs>
  <Slides>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Office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 Nitzsche</dc:creator>
  <cp:lastModifiedBy>Carola Schmidt</cp:lastModifiedBy>
  <cp:revision>9</cp:revision>
  <dcterms:created xsi:type="dcterms:W3CDTF">2021-05-21T15:15:51Z</dcterms:created>
  <dcterms:modified xsi:type="dcterms:W3CDTF">2021-05-22T14:34:30Z</dcterms:modified>
</cp:coreProperties>
</file>