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Libre Baskerville"/>
      <p:regular r:id="rId17"/>
      <p:bold r:id="rId18"/>
      <p:italic r:id="rId1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Baskervill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ibreBaskerville-italic.fntdata"/><Relationship Id="rId6" Type="http://schemas.openxmlformats.org/officeDocument/2006/relationships/slide" Target="slides/slide1.xml"/><Relationship Id="rId18" Type="http://schemas.openxmlformats.org/officeDocument/2006/relationships/font" Target="fonts/LibreBaskervill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7" name="Shape 1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6" name="Shape 1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Διαφάνεια τίτλου">
    <p:bg>
      <p:bgPr>
        <a:solidFill>
          <a:schemeClr val="lt1"/>
        </a:solidFill>
      </p:bgPr>
    </p:bg>
    <p:spTree>
      <p:nvGrpSpPr>
        <p:cNvPr id="16" name="Shape 16"/>
        <p:cNvGrpSpPr/>
        <p:nvPr/>
      </p:nvGrpSpPr>
      <p:grpSpPr>
        <a:xfrm>
          <a:off x="0" y="0"/>
          <a:ext cx="0" cy="0"/>
          <a:chOff x="0" y="0"/>
          <a:chExt cx="0" cy="0"/>
        </a:xfrm>
      </p:grpSpPr>
      <p:sp>
        <p:nvSpPr>
          <p:cNvPr id="17" name="Shape 17"/>
          <p:cNvSpPr txBox="1"/>
          <p:nvPr>
            <p:ph type="ctrTitle"/>
          </p:nvPr>
        </p:nvSpPr>
        <p:spPr>
          <a:xfrm>
            <a:off x="2286000" y="3124200"/>
            <a:ext cx="6172199" cy="1894361"/>
          </a:xfrm>
          <a:prstGeom prst="rect">
            <a:avLst/>
          </a:prstGeom>
          <a:noFill/>
          <a:ln>
            <a:noFill/>
          </a:ln>
        </p:spPr>
        <p:txBody>
          <a:bodyPr anchorCtr="0" anchor="b" bIns="91425" lIns="91425" rIns="91425" tIns="91425"/>
          <a:lstStyle>
            <a:lvl1pPr indent="0" marL="0" marR="0" rtl="0" algn="l">
              <a:spcBef>
                <a:spcPts val="0"/>
              </a:spcBef>
              <a:buClr>
                <a:schemeClr val="dk2"/>
              </a:buClr>
              <a:buFont typeface="Libre Baskerville"/>
              <a:buNone/>
              <a:defRPr b="1" baseline="0" i="0" sz="3000" u="none" cap="small" strike="noStrike">
                <a:solidFill>
                  <a:schemeClr val="dk2"/>
                </a:solidFill>
                <a:latin typeface="Libre Baskerville"/>
                <a:ea typeface="Libre Baskerville"/>
                <a:cs typeface="Libre Baskerville"/>
                <a:sym typeface="Libre Baskervill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8" name="Shape 18"/>
          <p:cNvSpPr txBox="1"/>
          <p:nvPr>
            <p:ph idx="1" type="subTitle"/>
          </p:nvPr>
        </p:nvSpPr>
        <p:spPr>
          <a:xfrm>
            <a:off x="2286000" y="5003321"/>
            <a:ext cx="6172199" cy="1371599"/>
          </a:xfrm>
          <a:prstGeom prst="rect">
            <a:avLst/>
          </a:prstGeom>
          <a:noFill/>
          <a:ln>
            <a:noFill/>
          </a:ln>
        </p:spPr>
        <p:txBody>
          <a:bodyPr anchorCtr="0" anchor="t" bIns="91425" lIns="91425" rIns="91425" tIns="91425"/>
          <a:lstStyle>
            <a:lvl1pPr indent="0" marL="0" marR="0" rtl="0" algn="l">
              <a:spcBef>
                <a:spcPts val="600"/>
              </a:spcBef>
              <a:buClr>
                <a:schemeClr val="accent1"/>
              </a:buClr>
              <a:buFont typeface="Noto Sans Symbols"/>
              <a:buNone/>
              <a:defRPr b="1" baseline="0" i="0" sz="1800" u="none" cap="none" strike="noStrike">
                <a:solidFill>
                  <a:schemeClr val="dk2"/>
                </a:solidFill>
                <a:latin typeface="Libre Baskerville"/>
                <a:ea typeface="Libre Baskerville"/>
                <a:cs typeface="Libre Baskerville"/>
                <a:sym typeface="Libre Baskerville"/>
              </a:defRPr>
            </a:lvl1pPr>
            <a:lvl2pPr indent="0" marL="457200" marR="0" rtl="0" algn="ctr">
              <a:spcBef>
                <a:spcPts val="420"/>
              </a:spcBef>
              <a:buClr>
                <a:schemeClr val="accent1"/>
              </a:buClr>
              <a:buFont typeface="Noto Sans Symbols"/>
              <a:buNone/>
              <a:defRPr b="0" baseline="0" i="0" sz="2100" u="none" cap="none" strike="noStrike">
                <a:solidFill>
                  <a:schemeClr val="dk1"/>
                </a:solidFill>
                <a:latin typeface="Libre Baskerville"/>
                <a:ea typeface="Libre Baskerville"/>
                <a:cs typeface="Libre Baskerville"/>
                <a:sym typeface="Libre Baskerville"/>
              </a:defRPr>
            </a:lvl2pPr>
            <a:lvl3pPr indent="0" marL="914400" marR="0" rtl="0" algn="ctr">
              <a:spcBef>
                <a:spcPts val="360"/>
              </a:spcBef>
              <a:buClr>
                <a:srgbClr val="484979"/>
              </a:buClr>
              <a:buFont typeface="Noto Sans Symbols"/>
              <a:buNone/>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ctr">
              <a:spcBef>
                <a:spcPts val="360"/>
              </a:spcBef>
              <a:buClr>
                <a:srgbClr val="B2B2C3"/>
              </a:buClr>
              <a:buFont typeface="Noto Sans Symbols"/>
              <a:buNone/>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ctr">
              <a:spcBef>
                <a:spcPts val="320"/>
              </a:spcBef>
              <a:buClr>
                <a:srgbClr val="AEBFC2"/>
              </a:buClr>
              <a:buFont typeface="Noto Sans Symbols"/>
              <a:buNone/>
              <a:defRPr b="0" baseline="0" i="0" sz="1600" u="none" cap="none" strike="noStrike">
                <a:solidFill>
                  <a:schemeClr val="dk1"/>
                </a:solidFill>
                <a:latin typeface="Libre Baskerville"/>
                <a:ea typeface="Libre Baskerville"/>
                <a:cs typeface="Libre Baskerville"/>
                <a:sym typeface="Libre Baskerville"/>
              </a:defRPr>
            </a:lvl5pPr>
            <a:lvl6pPr indent="0" marL="2286000" marR="0" rtl="0" algn="ctr">
              <a:spcBef>
                <a:spcPts val="320"/>
              </a:spcBef>
              <a:buClr>
                <a:schemeClr val="accent1"/>
              </a:buClr>
              <a:buFont typeface="Libre Baskerville"/>
              <a:buNone/>
              <a:defRPr b="0" baseline="0" i="0" sz="1600" u="none" cap="none" strike="noStrike">
                <a:solidFill>
                  <a:schemeClr val="dk2"/>
                </a:solidFill>
                <a:latin typeface="Libre Baskerville"/>
                <a:ea typeface="Libre Baskerville"/>
                <a:cs typeface="Libre Baskerville"/>
                <a:sym typeface="Libre Baskerville"/>
              </a:defRPr>
            </a:lvl6pPr>
            <a:lvl7pPr indent="0" marL="2743200" marR="0" rtl="0" algn="ctr">
              <a:spcBef>
                <a:spcPts val="280"/>
              </a:spcBef>
              <a:buClr>
                <a:srgbClr val="B2B2C3"/>
              </a:buClr>
              <a:buFont typeface="Noto Sans Symbols"/>
              <a:buNone/>
              <a:defRPr b="0" baseline="0" i="0" sz="1400" u="none" cap="none" strike="noStrike">
                <a:solidFill>
                  <a:schemeClr val="dk2"/>
                </a:solidFill>
                <a:latin typeface="Libre Baskerville"/>
                <a:ea typeface="Libre Baskerville"/>
                <a:cs typeface="Libre Baskerville"/>
                <a:sym typeface="Libre Baskerville"/>
              </a:defRPr>
            </a:lvl7pPr>
            <a:lvl8pPr indent="0" marL="3200400" marR="0" rtl="0" algn="ctr">
              <a:spcBef>
                <a:spcPts val="280"/>
              </a:spcBef>
              <a:buClr>
                <a:schemeClr val="accent2"/>
              </a:buClr>
              <a:buFont typeface="Libre Baskerville"/>
              <a:buNone/>
              <a:defRPr b="0" baseline="0" i="0" sz="1400" u="none" cap="small" strike="noStrike">
                <a:solidFill>
                  <a:schemeClr val="dk2"/>
                </a:solidFill>
                <a:latin typeface="Libre Baskerville"/>
                <a:ea typeface="Libre Baskerville"/>
                <a:cs typeface="Libre Baskerville"/>
                <a:sym typeface="Libre Baskerville"/>
              </a:defRPr>
            </a:lvl8pPr>
            <a:lvl9pPr indent="0" marL="3657600" marR="0" rtl="0" algn="ctr">
              <a:spcBef>
                <a:spcPts val="280"/>
              </a:spcBef>
              <a:buClr>
                <a:srgbClr val="484979"/>
              </a:buClr>
              <a:buFont typeface="Libre Baskerville"/>
              <a:buNone/>
              <a:defRPr b="0" baseline="0" i="0" sz="1400" u="none" cap="none" strike="noStrike">
                <a:solidFill>
                  <a:schemeClr val="dk2"/>
                </a:solidFill>
                <a:latin typeface="Libre Baskerville"/>
                <a:ea typeface="Libre Baskerville"/>
                <a:cs typeface="Libre Baskerville"/>
                <a:sym typeface="Libre Baskerville"/>
              </a:defRPr>
            </a:lvl9pPr>
          </a:lstStyle>
          <a:p/>
        </p:txBody>
      </p:sp>
      <p:sp>
        <p:nvSpPr>
          <p:cNvPr id="19" name="Shape 19"/>
          <p:cNvSpPr txBox="1"/>
          <p:nvPr>
            <p:ph idx="10" type="dt"/>
          </p:nvPr>
        </p:nvSpPr>
        <p:spPr>
          <a:xfrm rot="5400000">
            <a:off x="7764621" y="1174097"/>
            <a:ext cx="2286000" cy="381000"/>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20" name="Shape 20"/>
          <p:cNvSpPr txBox="1"/>
          <p:nvPr>
            <p:ph idx="11" type="ftr"/>
          </p:nvPr>
        </p:nvSpPr>
        <p:spPr>
          <a:xfrm rot="5400000">
            <a:off x="7077268" y="4181668"/>
            <a:ext cx="3657600" cy="38404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21" name="Shape 21"/>
          <p:cNvSpPr/>
          <p:nvPr/>
        </p:nvSpPr>
        <p:spPr>
          <a:xfrm>
            <a:off x="381000" y="0"/>
            <a:ext cx="609599" cy="6858000"/>
          </a:xfrm>
          <a:prstGeom prst="rect">
            <a:avLst/>
          </a:prstGeom>
          <a:solidFill>
            <a:srgbClr val="B2B2C3">
              <a:alpha val="53725"/>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22" name="Shape 22"/>
          <p:cNvSpPr/>
          <p:nvPr/>
        </p:nvSpPr>
        <p:spPr>
          <a:xfrm>
            <a:off x="276336" y="0"/>
            <a:ext cx="104663" cy="6858000"/>
          </a:xfrm>
          <a:prstGeom prst="rect">
            <a:avLst/>
          </a:prstGeom>
          <a:solidFill>
            <a:srgbClr val="CFCFD9">
              <a:alpha val="35686"/>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23" name="Shape 23"/>
          <p:cNvSpPr/>
          <p:nvPr/>
        </p:nvSpPr>
        <p:spPr>
          <a:xfrm>
            <a:off x="990600" y="0"/>
            <a:ext cx="181871" cy="6858000"/>
          </a:xfrm>
          <a:prstGeom prst="rect">
            <a:avLst/>
          </a:prstGeom>
          <a:solidFill>
            <a:srgbClr val="CFCFD9">
              <a:alpha val="69803"/>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24" name="Shape 24"/>
          <p:cNvSpPr/>
          <p:nvPr/>
        </p:nvSpPr>
        <p:spPr>
          <a:xfrm>
            <a:off x="1141320" y="0"/>
            <a:ext cx="230280" cy="6858000"/>
          </a:xfrm>
          <a:prstGeom prst="rect">
            <a:avLst/>
          </a:prstGeom>
          <a:solidFill>
            <a:srgbClr val="E9E9ED">
              <a:alpha val="70980"/>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cxnSp>
        <p:nvCxnSpPr>
          <p:cNvPr id="25" name="Shape 25"/>
          <p:cNvCxnSpPr/>
          <p:nvPr/>
        </p:nvCxnSpPr>
        <p:spPr>
          <a:xfrm>
            <a:off x="106343" y="0"/>
            <a:ext cx="0" cy="6858000"/>
          </a:xfrm>
          <a:prstGeom prst="straightConnector1">
            <a:avLst/>
          </a:prstGeom>
          <a:noFill/>
          <a:ln cap="flat" cmpd="sng" w="57150">
            <a:solidFill>
              <a:srgbClr val="B2B2C3">
                <a:alpha val="72941"/>
              </a:srgbClr>
            </a:solidFill>
            <a:prstDash val="solid"/>
            <a:round/>
            <a:headEnd len="med" w="med" type="none"/>
            <a:tailEnd len="med" w="med" type="none"/>
          </a:ln>
        </p:spPr>
      </p:cxnSp>
      <p:cxnSp>
        <p:nvCxnSpPr>
          <p:cNvPr id="26" name="Shape 26"/>
          <p:cNvCxnSpPr/>
          <p:nvPr/>
        </p:nvCxnSpPr>
        <p:spPr>
          <a:xfrm>
            <a:off x="914400" y="0"/>
            <a:ext cx="0" cy="6858000"/>
          </a:xfrm>
          <a:prstGeom prst="straightConnector1">
            <a:avLst/>
          </a:prstGeom>
          <a:noFill/>
          <a:ln cap="flat" cmpd="sng" w="57150">
            <a:solidFill>
              <a:srgbClr val="E9E9ED">
                <a:alpha val="82745"/>
              </a:srgbClr>
            </a:solidFill>
            <a:prstDash val="solid"/>
            <a:round/>
            <a:headEnd len="med" w="med" type="none"/>
            <a:tailEnd len="med" w="med" type="none"/>
          </a:ln>
        </p:spPr>
      </p:cxnSp>
      <p:cxnSp>
        <p:nvCxnSpPr>
          <p:cNvPr id="27" name="Shape 27"/>
          <p:cNvCxnSpPr/>
          <p:nvPr/>
        </p:nvCxnSpPr>
        <p:spPr>
          <a:xfrm>
            <a:off x="854112" y="0"/>
            <a:ext cx="0" cy="6858000"/>
          </a:xfrm>
          <a:prstGeom prst="straightConnector1">
            <a:avLst/>
          </a:prstGeom>
          <a:noFill/>
          <a:ln cap="flat" cmpd="sng" w="57150">
            <a:solidFill>
              <a:srgbClr val="B2B2C3"/>
            </a:solidFill>
            <a:prstDash val="solid"/>
            <a:round/>
            <a:headEnd len="med" w="med" type="none"/>
            <a:tailEnd len="med" w="med" type="none"/>
          </a:ln>
        </p:spPr>
      </p:cxnSp>
      <p:cxnSp>
        <p:nvCxnSpPr>
          <p:cNvPr id="28" name="Shape 28"/>
          <p:cNvCxnSpPr/>
          <p:nvPr/>
        </p:nvCxnSpPr>
        <p:spPr>
          <a:xfrm>
            <a:off x="1726640" y="0"/>
            <a:ext cx="0" cy="6858000"/>
          </a:xfrm>
          <a:prstGeom prst="straightConnector1">
            <a:avLst/>
          </a:prstGeom>
          <a:noFill/>
          <a:ln cap="flat" cmpd="sng" w="28575">
            <a:solidFill>
              <a:srgbClr val="B2B2C3">
                <a:alpha val="81960"/>
              </a:srgbClr>
            </a:solidFill>
            <a:prstDash val="solid"/>
            <a:round/>
            <a:headEnd len="med" w="med" type="none"/>
            <a:tailEnd len="med" w="med" type="none"/>
          </a:ln>
        </p:spPr>
      </p:cxnSp>
      <p:cxnSp>
        <p:nvCxnSpPr>
          <p:cNvPr id="29" name="Shape 29"/>
          <p:cNvCxnSpPr/>
          <p:nvPr/>
        </p:nvCxnSpPr>
        <p:spPr>
          <a:xfrm>
            <a:off x="1066800" y="0"/>
            <a:ext cx="0" cy="6858000"/>
          </a:xfrm>
          <a:prstGeom prst="straightConnector1">
            <a:avLst/>
          </a:prstGeom>
          <a:noFill/>
          <a:ln cap="flat" cmpd="sng" w="9525">
            <a:solidFill>
              <a:srgbClr val="B2B2C3"/>
            </a:solidFill>
            <a:prstDash val="solid"/>
            <a:round/>
            <a:headEnd len="med" w="med" type="none"/>
            <a:tailEnd len="med" w="med" type="none"/>
          </a:ln>
        </p:spPr>
      </p:cxnSp>
      <p:cxnSp>
        <p:nvCxnSpPr>
          <p:cNvPr id="30" name="Shape 30"/>
          <p:cNvCxnSpPr/>
          <p:nvPr/>
        </p:nvCxnSpPr>
        <p:spPr>
          <a:xfrm>
            <a:off x="9113856" y="0"/>
            <a:ext cx="0" cy="6858000"/>
          </a:xfrm>
          <a:prstGeom prst="straightConnector1">
            <a:avLst/>
          </a:prstGeom>
          <a:noFill/>
          <a:ln cap="flat" cmpd="thickThin" w="57150">
            <a:solidFill>
              <a:srgbClr val="B2B2C3"/>
            </a:solidFill>
            <a:prstDash val="solid"/>
            <a:round/>
            <a:headEnd len="med" w="med" type="none"/>
            <a:tailEnd len="med" w="med" type="none"/>
          </a:ln>
        </p:spPr>
      </p:cxnSp>
      <p:sp>
        <p:nvSpPr>
          <p:cNvPr id="31" name="Shape 31"/>
          <p:cNvSpPr/>
          <p:nvPr/>
        </p:nvSpPr>
        <p:spPr>
          <a:xfrm>
            <a:off x="1219200" y="0"/>
            <a:ext cx="76199" cy="6858000"/>
          </a:xfrm>
          <a:prstGeom prst="rect">
            <a:avLst/>
          </a:prstGeom>
          <a:solidFill>
            <a:srgbClr val="B2B2C3">
              <a:alpha val="50980"/>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32" name="Shape 32"/>
          <p:cNvSpPr/>
          <p:nvPr/>
        </p:nvSpPr>
        <p:spPr>
          <a:xfrm>
            <a:off x="609600" y="3429000"/>
            <a:ext cx="1295400" cy="1295400"/>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33" name="Shape 33"/>
          <p:cNvSpPr/>
          <p:nvPr/>
        </p:nvSpPr>
        <p:spPr>
          <a:xfrm>
            <a:off x="1309632" y="4866751"/>
            <a:ext cx="641424" cy="641424"/>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34" name="Shape 34"/>
          <p:cNvSpPr/>
          <p:nvPr/>
        </p:nvSpPr>
        <p:spPr>
          <a:xfrm>
            <a:off x="1091079" y="5500632"/>
            <a:ext cx="137159" cy="13715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35" name="Shape 35"/>
          <p:cNvSpPr/>
          <p:nvPr/>
        </p:nvSpPr>
        <p:spPr>
          <a:xfrm>
            <a:off x="1664208" y="5788151"/>
            <a:ext cx="274319" cy="27431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36" name="Shape 36"/>
          <p:cNvSpPr/>
          <p:nvPr/>
        </p:nvSpPr>
        <p:spPr>
          <a:xfrm>
            <a:off x="1905000" y="4495800"/>
            <a:ext cx="365759" cy="36575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37" name="Shape 37"/>
          <p:cNvSpPr txBox="1"/>
          <p:nvPr>
            <p:ph idx="12" type="sldNum"/>
          </p:nvPr>
        </p:nvSpPr>
        <p:spPr>
          <a:xfrm>
            <a:off x="1325544" y="4928701"/>
            <a:ext cx="609599" cy="51752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Τίτλος και Κατακόρυφο κείμενο">
    <p:spTree>
      <p:nvGrpSpPr>
        <p:cNvPr id="119" name="Shape 119"/>
        <p:cNvGrpSpPr/>
        <p:nvPr/>
      </p:nvGrpSpPr>
      <p:grpSpPr>
        <a:xfrm>
          <a:off x="0" y="0"/>
          <a:ext cx="0" cy="0"/>
          <a:chOff x="0" y="0"/>
          <a:chExt cx="0" cy="0"/>
        </a:xfrm>
      </p:grpSpPr>
      <p:sp>
        <p:nvSpPr>
          <p:cNvPr id="120" name="Shape 120"/>
          <p:cNvSpPr txBox="1"/>
          <p:nvPr>
            <p:ph type="title"/>
          </p:nvPr>
        </p:nvSpPr>
        <p:spPr>
          <a:xfrm>
            <a:off x="457200" y="274637"/>
            <a:ext cx="7467600" cy="1143000"/>
          </a:xfrm>
          <a:prstGeom prst="rect">
            <a:avLst/>
          </a:prstGeom>
          <a:noFill/>
          <a:ln>
            <a:noFill/>
          </a:ln>
        </p:spPr>
        <p:txBody>
          <a:bodyPr anchorCtr="0" anchor="b" bIns="91425" lIns="91425" rIns="91425" tIns="91425"/>
          <a:lstStyle>
            <a:lvl1pPr rtl="0" algn="l">
              <a:spcBef>
                <a:spcPts val="0"/>
              </a:spcBef>
              <a:buClr>
                <a:schemeClr val="dk2"/>
              </a:buClr>
              <a:buFont typeface="Libre Baskerville"/>
              <a:buNone/>
              <a:defRPr b="0" baseline="0" sz="3000" cap="small">
                <a:solidFill>
                  <a:schemeClr val="dk2"/>
                </a:solidFill>
                <a:latin typeface="Libre Baskerville"/>
                <a:ea typeface="Libre Baskerville"/>
                <a:cs typeface="Libre Baskerville"/>
                <a:sym typeface="Libre Baskervill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1" name="Shape 121"/>
          <p:cNvSpPr txBox="1"/>
          <p:nvPr>
            <p:ph idx="1" type="body"/>
          </p:nvPr>
        </p:nvSpPr>
        <p:spPr>
          <a:xfrm rot="5400000">
            <a:off x="1754123" y="303275"/>
            <a:ext cx="4873751" cy="7467600"/>
          </a:xfrm>
          <a:prstGeom prst="rect">
            <a:avLst/>
          </a:prstGeom>
          <a:noFill/>
          <a:ln>
            <a:noFill/>
          </a:ln>
        </p:spPr>
        <p:txBody>
          <a:bodyPr anchorCtr="0" anchor="t" bIns="91425" lIns="91425" rIns="91425" tIns="91425"/>
          <a:lstStyle>
            <a:lvl1pPr indent="-167640" marL="274320" rtl="0" algn="l">
              <a:spcBef>
                <a:spcPts val="600"/>
              </a:spcBef>
              <a:buClr>
                <a:schemeClr val="accent1"/>
              </a:buClr>
              <a:buFont typeface="Noto Sans Symbols"/>
              <a:buChar char="•"/>
              <a:defRPr sz="2400">
                <a:solidFill>
                  <a:schemeClr val="dk1"/>
                </a:solidFill>
                <a:latin typeface="Libre Baskerville"/>
                <a:ea typeface="Libre Baskerville"/>
                <a:cs typeface="Libre Baskerville"/>
                <a:sym typeface="Libre Baskerville"/>
              </a:defRPr>
            </a:lvl1pPr>
            <a:lvl2pPr indent="-177800" marL="640080" rtl="0" algn="l">
              <a:spcBef>
                <a:spcPts val="420"/>
              </a:spcBef>
              <a:buClr>
                <a:schemeClr val="accent1"/>
              </a:buClr>
              <a:buFont typeface="Noto Sans Symbols"/>
              <a:buChar char="●"/>
              <a:defRPr sz="2100">
                <a:solidFill>
                  <a:schemeClr val="dk1"/>
                </a:solidFill>
                <a:latin typeface="Libre Baskerville"/>
                <a:ea typeface="Libre Baskerville"/>
                <a:cs typeface="Libre Baskerville"/>
                <a:sym typeface="Libre Baskerville"/>
              </a:defRPr>
            </a:lvl2pPr>
            <a:lvl3pPr indent="-121919" marL="914400" rtl="0" algn="l">
              <a:spcBef>
                <a:spcPts val="360"/>
              </a:spcBef>
              <a:buClr>
                <a:srgbClr val="484979"/>
              </a:buClr>
              <a:buFont typeface="Noto Sans Symbols"/>
              <a:buChar char="•"/>
              <a:defRPr sz="1800">
                <a:solidFill>
                  <a:schemeClr val="dk1"/>
                </a:solidFill>
                <a:latin typeface="Libre Baskerville"/>
                <a:ea typeface="Libre Baskerville"/>
                <a:cs typeface="Libre Baskerville"/>
                <a:sym typeface="Libre Baskerville"/>
              </a:defRPr>
            </a:lvl3pPr>
            <a:lvl4pPr indent="-116839" marL="1188720" rtl="0" algn="l">
              <a:spcBef>
                <a:spcPts val="360"/>
              </a:spcBef>
              <a:buClr>
                <a:srgbClr val="B2B2C3"/>
              </a:buClr>
              <a:buFont typeface="Noto Sans Symbols"/>
              <a:buChar char="•"/>
              <a:defRPr sz="1800">
                <a:solidFill>
                  <a:schemeClr val="dk1"/>
                </a:solidFill>
                <a:latin typeface="Libre Baskerville"/>
                <a:ea typeface="Libre Baskerville"/>
                <a:cs typeface="Libre Baskerville"/>
                <a:sym typeface="Libre Baskerville"/>
              </a:defRPr>
            </a:lvl4pPr>
            <a:lvl5pPr indent="-123951" marL="1463040" rtl="0" algn="l">
              <a:spcBef>
                <a:spcPts val="320"/>
              </a:spcBef>
              <a:buClr>
                <a:srgbClr val="AEBFC2"/>
              </a:buClr>
              <a:buFont typeface="Noto Sans Symbols"/>
              <a:buChar char="●"/>
              <a:defRPr sz="1600">
                <a:solidFill>
                  <a:schemeClr val="dk1"/>
                </a:solidFill>
                <a:latin typeface="Libre Baskerville"/>
                <a:ea typeface="Libre Baskerville"/>
                <a:cs typeface="Libre Baskerville"/>
                <a:sym typeface="Libre Baskerville"/>
              </a:defRPr>
            </a:lvl5pPr>
            <a:lvl6pPr indent="-86360" marL="1737360" rtl="0" algn="l">
              <a:spcBef>
                <a:spcPts val="320"/>
              </a:spcBef>
              <a:buClr>
                <a:schemeClr val="accent1"/>
              </a:buClr>
              <a:buFont typeface="Libre Baskerville"/>
              <a:buChar char="•"/>
              <a:defRPr sz="1600">
                <a:solidFill>
                  <a:schemeClr val="dk2"/>
                </a:solidFill>
                <a:latin typeface="Libre Baskerville"/>
                <a:ea typeface="Libre Baskerville"/>
                <a:cs typeface="Libre Baskerville"/>
                <a:sym typeface="Libre Baskerville"/>
              </a:defRPr>
            </a:lvl6pPr>
            <a:lvl7pPr indent="-129539" marL="2011679" rtl="0" algn="l">
              <a:spcBef>
                <a:spcPts val="280"/>
              </a:spcBef>
              <a:buClr>
                <a:srgbClr val="B2B2C3"/>
              </a:buClr>
              <a:buFont typeface="Noto Sans Symbols"/>
              <a:buChar char="○"/>
              <a:defRPr baseline="0" sz="1400">
                <a:solidFill>
                  <a:schemeClr val="dk2"/>
                </a:solidFill>
                <a:latin typeface="Libre Baskerville"/>
                <a:ea typeface="Libre Baskerville"/>
                <a:cs typeface="Libre Baskerville"/>
                <a:sym typeface="Libre Baskerville"/>
              </a:defRPr>
            </a:lvl7pPr>
            <a:lvl8pPr indent="-101600" marL="2286000" rtl="0" algn="l">
              <a:spcBef>
                <a:spcPts val="280"/>
              </a:spcBef>
              <a:buClr>
                <a:schemeClr val="accent2"/>
              </a:buClr>
              <a:buFont typeface="Libre Baskerville"/>
              <a:buChar char="•"/>
              <a:defRPr baseline="0" sz="1400" cap="small">
                <a:solidFill>
                  <a:schemeClr val="dk2"/>
                </a:solidFill>
                <a:latin typeface="Libre Baskerville"/>
                <a:ea typeface="Libre Baskerville"/>
                <a:cs typeface="Libre Baskerville"/>
                <a:sym typeface="Libre Baskerville"/>
              </a:defRPr>
            </a:lvl8pPr>
            <a:lvl9pPr indent="-96520" marL="2560320" rtl="0" algn="l">
              <a:spcBef>
                <a:spcPts val="280"/>
              </a:spcBef>
              <a:buClr>
                <a:srgbClr val="484979"/>
              </a:buClr>
              <a:buFont typeface="Libre Baskerville"/>
              <a:buChar char="•"/>
              <a:defRPr baseline="0" sz="1400">
                <a:solidFill>
                  <a:schemeClr val="dk2"/>
                </a:solidFill>
                <a:latin typeface="Libre Baskerville"/>
                <a:ea typeface="Libre Baskerville"/>
                <a:cs typeface="Libre Baskerville"/>
                <a:sym typeface="Libre Baskerville"/>
              </a:defRPr>
            </a:lvl9pPr>
          </a:lstStyle>
          <a:p/>
        </p:txBody>
      </p:sp>
      <p:sp>
        <p:nvSpPr>
          <p:cNvPr id="122" name="Shape 122"/>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123" name="Shape 123"/>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124" name="Shape 124"/>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Κατακόρυφος τίτλος και Κείμενο">
    <p:spTree>
      <p:nvGrpSpPr>
        <p:cNvPr id="125" name="Shape 125"/>
        <p:cNvGrpSpPr/>
        <p:nvPr/>
      </p:nvGrpSpPr>
      <p:grpSpPr>
        <a:xfrm>
          <a:off x="0" y="0"/>
          <a:ext cx="0" cy="0"/>
          <a:chOff x="0" y="0"/>
          <a:chExt cx="0" cy="0"/>
        </a:xfrm>
      </p:grpSpPr>
      <p:sp>
        <p:nvSpPr>
          <p:cNvPr id="126" name="Shape 126"/>
          <p:cNvSpPr txBox="1"/>
          <p:nvPr>
            <p:ph type="title"/>
          </p:nvPr>
        </p:nvSpPr>
        <p:spPr>
          <a:xfrm rot="5400000">
            <a:off x="4541837" y="2362201"/>
            <a:ext cx="5851525" cy="1676399"/>
          </a:xfrm>
          <a:prstGeom prst="rect">
            <a:avLst/>
          </a:prstGeom>
          <a:noFill/>
          <a:ln>
            <a:noFill/>
          </a:ln>
        </p:spPr>
        <p:txBody>
          <a:bodyPr anchorCtr="0" anchor="b" bIns="91425" lIns="91425" rIns="91425" tIns="91425"/>
          <a:lstStyle>
            <a:lvl1pPr rtl="0" algn="l">
              <a:spcBef>
                <a:spcPts val="0"/>
              </a:spcBef>
              <a:buClr>
                <a:schemeClr val="dk2"/>
              </a:buClr>
              <a:buFont typeface="Libre Baskerville"/>
              <a:buNone/>
              <a:defRPr b="0" baseline="0" sz="3000" cap="small">
                <a:solidFill>
                  <a:schemeClr val="dk2"/>
                </a:solidFill>
                <a:latin typeface="Libre Baskerville"/>
                <a:ea typeface="Libre Baskerville"/>
                <a:cs typeface="Libre Baskerville"/>
                <a:sym typeface="Libre Baskervill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7" name="Shape 127"/>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67640" marL="274320" rtl="0" algn="l">
              <a:spcBef>
                <a:spcPts val="600"/>
              </a:spcBef>
              <a:buClr>
                <a:schemeClr val="accent1"/>
              </a:buClr>
              <a:buFont typeface="Noto Sans Symbols"/>
              <a:buChar char="•"/>
              <a:defRPr sz="2400">
                <a:solidFill>
                  <a:schemeClr val="dk1"/>
                </a:solidFill>
                <a:latin typeface="Libre Baskerville"/>
                <a:ea typeface="Libre Baskerville"/>
                <a:cs typeface="Libre Baskerville"/>
                <a:sym typeface="Libre Baskerville"/>
              </a:defRPr>
            </a:lvl1pPr>
            <a:lvl2pPr indent="-177800" marL="640080" rtl="0" algn="l">
              <a:spcBef>
                <a:spcPts val="420"/>
              </a:spcBef>
              <a:buClr>
                <a:schemeClr val="accent1"/>
              </a:buClr>
              <a:buFont typeface="Noto Sans Symbols"/>
              <a:buChar char="●"/>
              <a:defRPr sz="2100">
                <a:solidFill>
                  <a:schemeClr val="dk1"/>
                </a:solidFill>
                <a:latin typeface="Libre Baskerville"/>
                <a:ea typeface="Libre Baskerville"/>
                <a:cs typeface="Libre Baskerville"/>
                <a:sym typeface="Libre Baskerville"/>
              </a:defRPr>
            </a:lvl2pPr>
            <a:lvl3pPr indent="-121919" marL="914400" rtl="0" algn="l">
              <a:spcBef>
                <a:spcPts val="360"/>
              </a:spcBef>
              <a:buClr>
                <a:srgbClr val="484979"/>
              </a:buClr>
              <a:buFont typeface="Noto Sans Symbols"/>
              <a:buChar char="•"/>
              <a:defRPr sz="1800">
                <a:solidFill>
                  <a:schemeClr val="dk1"/>
                </a:solidFill>
                <a:latin typeface="Libre Baskerville"/>
                <a:ea typeface="Libre Baskerville"/>
                <a:cs typeface="Libre Baskerville"/>
                <a:sym typeface="Libre Baskerville"/>
              </a:defRPr>
            </a:lvl3pPr>
            <a:lvl4pPr indent="-116839" marL="1188720" rtl="0" algn="l">
              <a:spcBef>
                <a:spcPts val="360"/>
              </a:spcBef>
              <a:buClr>
                <a:srgbClr val="B2B2C3"/>
              </a:buClr>
              <a:buFont typeface="Noto Sans Symbols"/>
              <a:buChar char="•"/>
              <a:defRPr sz="1800">
                <a:solidFill>
                  <a:schemeClr val="dk1"/>
                </a:solidFill>
                <a:latin typeface="Libre Baskerville"/>
                <a:ea typeface="Libre Baskerville"/>
                <a:cs typeface="Libre Baskerville"/>
                <a:sym typeface="Libre Baskerville"/>
              </a:defRPr>
            </a:lvl4pPr>
            <a:lvl5pPr indent="-123951" marL="1463040" rtl="0" algn="l">
              <a:spcBef>
                <a:spcPts val="320"/>
              </a:spcBef>
              <a:buClr>
                <a:srgbClr val="AEBFC2"/>
              </a:buClr>
              <a:buFont typeface="Noto Sans Symbols"/>
              <a:buChar char="●"/>
              <a:defRPr sz="1600">
                <a:solidFill>
                  <a:schemeClr val="dk1"/>
                </a:solidFill>
                <a:latin typeface="Libre Baskerville"/>
                <a:ea typeface="Libre Baskerville"/>
                <a:cs typeface="Libre Baskerville"/>
                <a:sym typeface="Libre Baskerville"/>
              </a:defRPr>
            </a:lvl5pPr>
            <a:lvl6pPr indent="-86360" marL="1737360" rtl="0" algn="l">
              <a:spcBef>
                <a:spcPts val="320"/>
              </a:spcBef>
              <a:buClr>
                <a:schemeClr val="accent1"/>
              </a:buClr>
              <a:buFont typeface="Libre Baskerville"/>
              <a:buChar char="•"/>
              <a:defRPr sz="1600">
                <a:solidFill>
                  <a:schemeClr val="dk2"/>
                </a:solidFill>
                <a:latin typeface="Libre Baskerville"/>
                <a:ea typeface="Libre Baskerville"/>
                <a:cs typeface="Libre Baskerville"/>
                <a:sym typeface="Libre Baskerville"/>
              </a:defRPr>
            </a:lvl6pPr>
            <a:lvl7pPr indent="-129539" marL="2011679" rtl="0" algn="l">
              <a:spcBef>
                <a:spcPts val="280"/>
              </a:spcBef>
              <a:buClr>
                <a:srgbClr val="B2B2C3"/>
              </a:buClr>
              <a:buFont typeface="Noto Sans Symbols"/>
              <a:buChar char="○"/>
              <a:defRPr baseline="0" sz="1400">
                <a:solidFill>
                  <a:schemeClr val="dk2"/>
                </a:solidFill>
                <a:latin typeface="Libre Baskerville"/>
                <a:ea typeface="Libre Baskerville"/>
                <a:cs typeface="Libre Baskerville"/>
                <a:sym typeface="Libre Baskerville"/>
              </a:defRPr>
            </a:lvl7pPr>
            <a:lvl8pPr indent="-101600" marL="2286000" rtl="0" algn="l">
              <a:spcBef>
                <a:spcPts val="280"/>
              </a:spcBef>
              <a:buClr>
                <a:schemeClr val="accent2"/>
              </a:buClr>
              <a:buFont typeface="Libre Baskerville"/>
              <a:buChar char="•"/>
              <a:defRPr baseline="0" sz="1400" cap="small">
                <a:solidFill>
                  <a:schemeClr val="dk2"/>
                </a:solidFill>
                <a:latin typeface="Libre Baskerville"/>
                <a:ea typeface="Libre Baskerville"/>
                <a:cs typeface="Libre Baskerville"/>
                <a:sym typeface="Libre Baskerville"/>
              </a:defRPr>
            </a:lvl8pPr>
            <a:lvl9pPr indent="-96520" marL="2560320" rtl="0" algn="l">
              <a:spcBef>
                <a:spcPts val="280"/>
              </a:spcBef>
              <a:buClr>
                <a:srgbClr val="484979"/>
              </a:buClr>
              <a:buFont typeface="Libre Baskerville"/>
              <a:buChar char="•"/>
              <a:defRPr baseline="0" sz="1400">
                <a:solidFill>
                  <a:schemeClr val="dk2"/>
                </a:solidFill>
                <a:latin typeface="Libre Baskerville"/>
                <a:ea typeface="Libre Baskerville"/>
                <a:cs typeface="Libre Baskerville"/>
                <a:sym typeface="Libre Baskerville"/>
              </a:defRPr>
            </a:lvl9pPr>
          </a:lstStyle>
          <a:p/>
        </p:txBody>
      </p:sp>
      <p:sp>
        <p:nvSpPr>
          <p:cNvPr id="128" name="Shape 128"/>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129" name="Shape 129"/>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130" name="Shape 130"/>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Τίτλος και Αντικείμενο">
    <p:spTree>
      <p:nvGrpSpPr>
        <p:cNvPr id="38" name="Shape 38"/>
        <p:cNvGrpSpPr/>
        <p:nvPr/>
      </p:nvGrpSpPr>
      <p:grpSpPr>
        <a:xfrm>
          <a:off x="0" y="0"/>
          <a:ext cx="0" cy="0"/>
          <a:chOff x="0" y="0"/>
          <a:chExt cx="0" cy="0"/>
        </a:xfrm>
      </p:grpSpPr>
      <p:sp>
        <p:nvSpPr>
          <p:cNvPr id="39" name="Shape 39"/>
          <p:cNvSpPr txBox="1"/>
          <p:nvPr>
            <p:ph type="title"/>
          </p:nvPr>
        </p:nvSpPr>
        <p:spPr>
          <a:xfrm>
            <a:off x="457200" y="274637"/>
            <a:ext cx="7467600" cy="1143000"/>
          </a:xfrm>
          <a:prstGeom prst="rect">
            <a:avLst/>
          </a:prstGeom>
          <a:noFill/>
          <a:ln>
            <a:noFill/>
          </a:ln>
        </p:spPr>
        <p:txBody>
          <a:bodyPr anchorCtr="0" anchor="b" bIns="91425" lIns="91425" rIns="91425" tIns="91425"/>
          <a:lstStyle>
            <a:lvl1pPr rtl="0" algn="l">
              <a:spcBef>
                <a:spcPts val="0"/>
              </a:spcBef>
              <a:buClr>
                <a:schemeClr val="dk2"/>
              </a:buClr>
              <a:buFont typeface="Libre Baskerville"/>
              <a:buNone/>
              <a:defRPr b="0" baseline="0" sz="3000" cap="small">
                <a:solidFill>
                  <a:schemeClr val="dk2"/>
                </a:solidFill>
                <a:latin typeface="Libre Baskerville"/>
                <a:ea typeface="Libre Baskerville"/>
                <a:cs typeface="Libre Baskerville"/>
                <a:sym typeface="Libre Baskervill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 type="body"/>
          </p:nvPr>
        </p:nvSpPr>
        <p:spPr>
          <a:xfrm>
            <a:off x="457200" y="1600200"/>
            <a:ext cx="7467600" cy="4873751"/>
          </a:xfrm>
          <a:prstGeom prst="rect">
            <a:avLst/>
          </a:prstGeom>
          <a:noFill/>
          <a:ln>
            <a:noFill/>
          </a:ln>
        </p:spPr>
        <p:txBody>
          <a:bodyPr anchorCtr="0" anchor="t" bIns="91425" lIns="91425" rIns="91425" tIns="91425"/>
          <a:lstStyle>
            <a:lvl1pPr indent="-167640" marL="274320" rtl="0" algn="l">
              <a:spcBef>
                <a:spcPts val="600"/>
              </a:spcBef>
              <a:buClr>
                <a:schemeClr val="accent1"/>
              </a:buClr>
              <a:buFont typeface="Noto Sans Symbols"/>
              <a:buChar char="•"/>
              <a:defRPr sz="2400">
                <a:solidFill>
                  <a:schemeClr val="dk1"/>
                </a:solidFill>
                <a:latin typeface="Libre Baskerville"/>
                <a:ea typeface="Libre Baskerville"/>
                <a:cs typeface="Libre Baskerville"/>
                <a:sym typeface="Libre Baskerville"/>
              </a:defRPr>
            </a:lvl1pPr>
            <a:lvl2pPr indent="-177800" marL="640080" rtl="0" algn="l">
              <a:spcBef>
                <a:spcPts val="420"/>
              </a:spcBef>
              <a:buClr>
                <a:schemeClr val="accent1"/>
              </a:buClr>
              <a:buFont typeface="Noto Sans Symbols"/>
              <a:buChar char="●"/>
              <a:defRPr sz="2100">
                <a:solidFill>
                  <a:schemeClr val="dk1"/>
                </a:solidFill>
                <a:latin typeface="Libre Baskerville"/>
                <a:ea typeface="Libre Baskerville"/>
                <a:cs typeface="Libre Baskerville"/>
                <a:sym typeface="Libre Baskerville"/>
              </a:defRPr>
            </a:lvl2pPr>
            <a:lvl3pPr indent="-121919" marL="914400" rtl="0" algn="l">
              <a:spcBef>
                <a:spcPts val="360"/>
              </a:spcBef>
              <a:buClr>
                <a:srgbClr val="484979"/>
              </a:buClr>
              <a:buFont typeface="Noto Sans Symbols"/>
              <a:buChar char="•"/>
              <a:defRPr sz="1800">
                <a:solidFill>
                  <a:schemeClr val="dk1"/>
                </a:solidFill>
                <a:latin typeface="Libre Baskerville"/>
                <a:ea typeface="Libre Baskerville"/>
                <a:cs typeface="Libre Baskerville"/>
                <a:sym typeface="Libre Baskerville"/>
              </a:defRPr>
            </a:lvl3pPr>
            <a:lvl4pPr indent="-116839" marL="1188720" rtl="0" algn="l">
              <a:spcBef>
                <a:spcPts val="360"/>
              </a:spcBef>
              <a:buClr>
                <a:srgbClr val="B2B2C3"/>
              </a:buClr>
              <a:buFont typeface="Noto Sans Symbols"/>
              <a:buChar char="•"/>
              <a:defRPr sz="1800">
                <a:solidFill>
                  <a:schemeClr val="dk1"/>
                </a:solidFill>
                <a:latin typeface="Libre Baskerville"/>
                <a:ea typeface="Libre Baskerville"/>
                <a:cs typeface="Libre Baskerville"/>
                <a:sym typeface="Libre Baskerville"/>
              </a:defRPr>
            </a:lvl4pPr>
            <a:lvl5pPr indent="-123951" marL="1463040" rtl="0" algn="l">
              <a:spcBef>
                <a:spcPts val="320"/>
              </a:spcBef>
              <a:buClr>
                <a:srgbClr val="AEBFC2"/>
              </a:buClr>
              <a:buFont typeface="Noto Sans Symbols"/>
              <a:buChar char="●"/>
              <a:defRPr sz="1600">
                <a:solidFill>
                  <a:schemeClr val="dk1"/>
                </a:solidFill>
                <a:latin typeface="Libre Baskerville"/>
                <a:ea typeface="Libre Baskerville"/>
                <a:cs typeface="Libre Baskerville"/>
                <a:sym typeface="Libre Baskerville"/>
              </a:defRPr>
            </a:lvl5pPr>
            <a:lvl6pPr indent="-86360" marL="1737360" rtl="0" algn="l">
              <a:spcBef>
                <a:spcPts val="320"/>
              </a:spcBef>
              <a:buClr>
                <a:schemeClr val="accent1"/>
              </a:buClr>
              <a:buFont typeface="Libre Baskerville"/>
              <a:buChar char="•"/>
              <a:defRPr sz="1600">
                <a:solidFill>
                  <a:schemeClr val="dk2"/>
                </a:solidFill>
                <a:latin typeface="Libre Baskerville"/>
                <a:ea typeface="Libre Baskerville"/>
                <a:cs typeface="Libre Baskerville"/>
                <a:sym typeface="Libre Baskerville"/>
              </a:defRPr>
            </a:lvl6pPr>
            <a:lvl7pPr indent="-129539" marL="2011679" rtl="0" algn="l">
              <a:spcBef>
                <a:spcPts val="280"/>
              </a:spcBef>
              <a:buClr>
                <a:srgbClr val="B2B2C3"/>
              </a:buClr>
              <a:buFont typeface="Noto Sans Symbols"/>
              <a:buChar char="○"/>
              <a:defRPr baseline="0" sz="1400">
                <a:solidFill>
                  <a:schemeClr val="dk2"/>
                </a:solidFill>
                <a:latin typeface="Libre Baskerville"/>
                <a:ea typeface="Libre Baskerville"/>
                <a:cs typeface="Libre Baskerville"/>
                <a:sym typeface="Libre Baskerville"/>
              </a:defRPr>
            </a:lvl7pPr>
            <a:lvl8pPr indent="-101600" marL="2286000" rtl="0" algn="l">
              <a:spcBef>
                <a:spcPts val="280"/>
              </a:spcBef>
              <a:buClr>
                <a:schemeClr val="accent2"/>
              </a:buClr>
              <a:buFont typeface="Libre Baskerville"/>
              <a:buChar char="•"/>
              <a:defRPr baseline="0" sz="1400" cap="small">
                <a:solidFill>
                  <a:schemeClr val="dk2"/>
                </a:solidFill>
                <a:latin typeface="Libre Baskerville"/>
                <a:ea typeface="Libre Baskerville"/>
                <a:cs typeface="Libre Baskerville"/>
                <a:sym typeface="Libre Baskerville"/>
              </a:defRPr>
            </a:lvl8pPr>
            <a:lvl9pPr indent="-96520" marL="2560320" rtl="0" algn="l">
              <a:spcBef>
                <a:spcPts val="280"/>
              </a:spcBef>
              <a:buClr>
                <a:srgbClr val="484979"/>
              </a:buClr>
              <a:buFont typeface="Libre Baskerville"/>
              <a:buChar char="•"/>
              <a:defRPr baseline="0" sz="1400">
                <a:solidFill>
                  <a:schemeClr val="dk2"/>
                </a:solidFill>
                <a:latin typeface="Libre Baskerville"/>
                <a:ea typeface="Libre Baskerville"/>
                <a:cs typeface="Libre Baskerville"/>
                <a:sym typeface="Libre Baskerville"/>
              </a:defRPr>
            </a:lvl9pPr>
          </a:lstStyle>
          <a:p/>
        </p:txBody>
      </p:sp>
      <p:sp>
        <p:nvSpPr>
          <p:cNvPr id="41" name="Shape 41"/>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42" name="Shape 42"/>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
        <p:nvSpPr>
          <p:cNvPr id="43" name="Shape 43"/>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Κεφαλίδα ενότητας">
    <p:bg>
      <p:bgPr>
        <a:solidFill>
          <a:schemeClr val="dk2"/>
        </a:solidFill>
      </p:bgPr>
    </p:bg>
    <p:spTree>
      <p:nvGrpSpPr>
        <p:cNvPr id="44" name="Shape 44"/>
        <p:cNvGrpSpPr/>
        <p:nvPr/>
      </p:nvGrpSpPr>
      <p:grpSpPr>
        <a:xfrm>
          <a:off x="0" y="0"/>
          <a:ext cx="0" cy="0"/>
          <a:chOff x="0" y="0"/>
          <a:chExt cx="0" cy="0"/>
        </a:xfrm>
      </p:grpSpPr>
      <p:sp>
        <p:nvSpPr>
          <p:cNvPr id="45" name="Shape 45"/>
          <p:cNvSpPr txBox="1"/>
          <p:nvPr>
            <p:ph type="title"/>
          </p:nvPr>
        </p:nvSpPr>
        <p:spPr>
          <a:xfrm>
            <a:off x="2286000" y="2895600"/>
            <a:ext cx="6172199" cy="2053590"/>
          </a:xfrm>
          <a:prstGeom prst="rect">
            <a:avLst/>
          </a:prstGeom>
          <a:noFill/>
          <a:ln>
            <a:noFill/>
          </a:ln>
        </p:spPr>
        <p:txBody>
          <a:bodyPr anchorCtr="0" anchor="b" bIns="91425" lIns="91425" rIns="91425" tIns="91425"/>
          <a:lstStyle>
            <a:lvl1pPr rtl="0" algn="l">
              <a:spcBef>
                <a:spcPts val="0"/>
              </a:spcBef>
              <a:buFont typeface="Libre Baskerville"/>
              <a:buNone/>
              <a:defRPr b="1" baseline="0" sz="3000"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 type="body"/>
          </p:nvPr>
        </p:nvSpPr>
        <p:spPr>
          <a:xfrm>
            <a:off x="2286000" y="5010150"/>
            <a:ext cx="6172199" cy="1371599"/>
          </a:xfrm>
          <a:prstGeom prst="rect">
            <a:avLst/>
          </a:prstGeom>
          <a:noFill/>
          <a:ln>
            <a:noFill/>
          </a:ln>
        </p:spPr>
        <p:txBody>
          <a:bodyPr anchorCtr="0" anchor="t" bIns="91425" lIns="91425" rIns="91425" tIns="91425"/>
          <a:lstStyle>
            <a:lvl1pPr indent="0" marL="0" rtl="0">
              <a:spcBef>
                <a:spcPts val="0"/>
              </a:spcBef>
              <a:buClr>
                <a:schemeClr val="lt2"/>
              </a:buClr>
              <a:buFont typeface="Libre Baskerville"/>
              <a:buNone/>
              <a:defRPr b="1" sz="1800">
                <a:solidFill>
                  <a:schemeClr val="lt2"/>
                </a:solidFill>
              </a:defRPr>
            </a:lvl1pPr>
            <a:lvl2pPr rtl="0">
              <a:spcBef>
                <a:spcPts val="0"/>
              </a:spcBef>
              <a:buClr>
                <a:schemeClr val="lt1"/>
              </a:buClr>
              <a:buFont typeface="Libre Baskerville"/>
              <a:buNone/>
              <a:defRPr sz="1800">
                <a:solidFill>
                  <a:schemeClr val="lt1"/>
                </a:solidFill>
              </a:defRPr>
            </a:lvl2pPr>
            <a:lvl3pPr rtl="0">
              <a:spcBef>
                <a:spcPts val="0"/>
              </a:spcBef>
              <a:buClr>
                <a:schemeClr val="lt1"/>
              </a:buClr>
              <a:buFont typeface="Libre Baskerville"/>
              <a:buNone/>
              <a:defRPr sz="1600">
                <a:solidFill>
                  <a:schemeClr val="lt1"/>
                </a:solidFill>
              </a:defRPr>
            </a:lvl3pPr>
            <a:lvl4pPr rtl="0">
              <a:spcBef>
                <a:spcPts val="0"/>
              </a:spcBef>
              <a:buClr>
                <a:schemeClr val="lt1"/>
              </a:buClr>
              <a:buFont typeface="Libre Baskerville"/>
              <a:buNone/>
              <a:defRPr sz="1400">
                <a:solidFill>
                  <a:schemeClr val="lt1"/>
                </a:solidFill>
              </a:defRPr>
            </a:lvl4pPr>
            <a:lvl5pPr rtl="0">
              <a:spcBef>
                <a:spcPts val="0"/>
              </a:spcBef>
              <a:buClr>
                <a:schemeClr val="lt1"/>
              </a:buClr>
              <a:buFont typeface="Libre Baskerville"/>
              <a:buNone/>
              <a:defRPr sz="1400">
                <a:solidFill>
                  <a:schemeClr val="lt1"/>
                </a:solidFill>
              </a:defRPr>
            </a:lvl5pPr>
            <a:lvl6pPr rtl="0">
              <a:spcBef>
                <a:spcPts val="0"/>
              </a:spcBef>
              <a:defRPr sz="1600">
                <a:solidFill>
                  <a:schemeClr val="lt2"/>
                </a:solidFill>
                <a:latin typeface="Libre Baskerville"/>
                <a:ea typeface="Libre Baskerville"/>
                <a:cs typeface="Libre Baskerville"/>
                <a:sym typeface="Libre Baskerville"/>
              </a:defRPr>
            </a:lvl6pPr>
            <a:lvl7pPr rtl="0">
              <a:spcBef>
                <a:spcPts val="0"/>
              </a:spcBef>
              <a:defRPr baseline="0" sz="1400">
                <a:solidFill>
                  <a:schemeClr val="lt2"/>
                </a:solidFill>
                <a:latin typeface="Libre Baskerville"/>
                <a:ea typeface="Libre Baskerville"/>
                <a:cs typeface="Libre Baskerville"/>
                <a:sym typeface="Libre Baskerville"/>
              </a:defRPr>
            </a:lvl7pPr>
            <a:lvl8pPr rtl="0">
              <a:spcBef>
                <a:spcPts val="0"/>
              </a:spcBef>
              <a:defRPr baseline="0" sz="1400" cap="small">
                <a:solidFill>
                  <a:schemeClr val="lt2"/>
                </a:solidFill>
                <a:latin typeface="Libre Baskerville"/>
                <a:ea typeface="Libre Baskerville"/>
                <a:cs typeface="Libre Baskerville"/>
                <a:sym typeface="Libre Baskerville"/>
              </a:defRPr>
            </a:lvl8pPr>
            <a:lvl9pPr rtl="0">
              <a:spcBef>
                <a:spcPts val="0"/>
              </a:spcBef>
              <a:defRPr baseline="0" sz="1400">
                <a:solidFill>
                  <a:schemeClr val="lt2"/>
                </a:solidFill>
                <a:latin typeface="Libre Baskerville"/>
                <a:ea typeface="Libre Baskerville"/>
                <a:cs typeface="Libre Baskerville"/>
                <a:sym typeface="Libre Baskerville"/>
              </a:defRPr>
            </a:lvl9pPr>
          </a:lstStyle>
          <a:p/>
        </p:txBody>
      </p:sp>
      <p:sp>
        <p:nvSpPr>
          <p:cNvPr id="47" name="Shape 47"/>
          <p:cNvSpPr txBox="1"/>
          <p:nvPr>
            <p:ph idx="10" type="dt"/>
          </p:nvPr>
        </p:nvSpPr>
        <p:spPr>
          <a:xfrm rot="5400000">
            <a:off x="7763256" y="1170432"/>
            <a:ext cx="2286000" cy="381000"/>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lt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9pPr>
          </a:lstStyle>
          <a:p/>
        </p:txBody>
      </p:sp>
      <p:sp>
        <p:nvSpPr>
          <p:cNvPr id="48" name="Shape 48"/>
          <p:cNvSpPr txBox="1"/>
          <p:nvPr>
            <p:ph idx="11" type="ftr"/>
          </p:nvPr>
        </p:nvSpPr>
        <p:spPr>
          <a:xfrm rot="5400000">
            <a:off x="7077455" y="4178808"/>
            <a:ext cx="3657600" cy="38404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lt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lt1"/>
                </a:solidFill>
                <a:latin typeface="Libre Baskerville"/>
                <a:ea typeface="Libre Baskerville"/>
                <a:cs typeface="Libre Baskerville"/>
                <a:sym typeface="Libre Baskerville"/>
              </a:defRPr>
            </a:lvl9pPr>
          </a:lstStyle>
          <a:p/>
        </p:txBody>
      </p:sp>
      <p:sp>
        <p:nvSpPr>
          <p:cNvPr id="49" name="Shape 49"/>
          <p:cNvSpPr/>
          <p:nvPr/>
        </p:nvSpPr>
        <p:spPr>
          <a:xfrm>
            <a:off x="381000" y="0"/>
            <a:ext cx="609599" cy="6858000"/>
          </a:xfrm>
          <a:prstGeom prst="rect">
            <a:avLst/>
          </a:prstGeom>
          <a:solidFill>
            <a:srgbClr val="B2B2C3">
              <a:alpha val="53725"/>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50" name="Shape 50"/>
          <p:cNvSpPr/>
          <p:nvPr/>
        </p:nvSpPr>
        <p:spPr>
          <a:xfrm>
            <a:off x="276336" y="0"/>
            <a:ext cx="104663" cy="6858000"/>
          </a:xfrm>
          <a:prstGeom prst="rect">
            <a:avLst/>
          </a:prstGeom>
          <a:solidFill>
            <a:srgbClr val="CFCFD9">
              <a:alpha val="35686"/>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51" name="Shape 51"/>
          <p:cNvSpPr/>
          <p:nvPr/>
        </p:nvSpPr>
        <p:spPr>
          <a:xfrm>
            <a:off x="990600" y="0"/>
            <a:ext cx="181871" cy="6858000"/>
          </a:xfrm>
          <a:prstGeom prst="rect">
            <a:avLst/>
          </a:prstGeom>
          <a:solidFill>
            <a:srgbClr val="CFCFD9">
              <a:alpha val="69803"/>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52" name="Shape 52"/>
          <p:cNvSpPr/>
          <p:nvPr/>
        </p:nvSpPr>
        <p:spPr>
          <a:xfrm>
            <a:off x="1141320" y="0"/>
            <a:ext cx="230280" cy="6858000"/>
          </a:xfrm>
          <a:prstGeom prst="rect">
            <a:avLst/>
          </a:prstGeom>
          <a:solidFill>
            <a:srgbClr val="E9E9ED">
              <a:alpha val="70980"/>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cxnSp>
        <p:nvCxnSpPr>
          <p:cNvPr id="53" name="Shape 53"/>
          <p:cNvCxnSpPr/>
          <p:nvPr/>
        </p:nvCxnSpPr>
        <p:spPr>
          <a:xfrm>
            <a:off x="106343" y="0"/>
            <a:ext cx="0" cy="6858000"/>
          </a:xfrm>
          <a:prstGeom prst="straightConnector1">
            <a:avLst/>
          </a:prstGeom>
          <a:noFill/>
          <a:ln cap="flat" cmpd="sng" w="57150">
            <a:solidFill>
              <a:srgbClr val="B2B2C3">
                <a:alpha val="72941"/>
              </a:srgbClr>
            </a:solidFill>
            <a:prstDash val="solid"/>
            <a:round/>
            <a:headEnd len="med" w="med" type="none"/>
            <a:tailEnd len="med" w="med" type="none"/>
          </a:ln>
        </p:spPr>
      </p:cxnSp>
      <p:cxnSp>
        <p:nvCxnSpPr>
          <p:cNvPr id="54" name="Shape 54"/>
          <p:cNvCxnSpPr/>
          <p:nvPr/>
        </p:nvCxnSpPr>
        <p:spPr>
          <a:xfrm>
            <a:off x="914400" y="0"/>
            <a:ext cx="0" cy="6858000"/>
          </a:xfrm>
          <a:prstGeom prst="straightConnector1">
            <a:avLst/>
          </a:prstGeom>
          <a:noFill/>
          <a:ln cap="flat" cmpd="sng" w="57150">
            <a:solidFill>
              <a:srgbClr val="E9E9ED">
                <a:alpha val="82745"/>
              </a:srgbClr>
            </a:solidFill>
            <a:prstDash val="solid"/>
            <a:round/>
            <a:headEnd len="med" w="med" type="none"/>
            <a:tailEnd len="med" w="med" type="none"/>
          </a:ln>
        </p:spPr>
      </p:cxnSp>
      <p:cxnSp>
        <p:nvCxnSpPr>
          <p:cNvPr id="55" name="Shape 55"/>
          <p:cNvCxnSpPr/>
          <p:nvPr/>
        </p:nvCxnSpPr>
        <p:spPr>
          <a:xfrm>
            <a:off x="854112" y="0"/>
            <a:ext cx="0" cy="6858000"/>
          </a:xfrm>
          <a:prstGeom prst="straightConnector1">
            <a:avLst/>
          </a:prstGeom>
          <a:noFill/>
          <a:ln cap="flat" cmpd="sng" w="57150">
            <a:solidFill>
              <a:srgbClr val="B2B2C3"/>
            </a:solidFill>
            <a:prstDash val="solid"/>
            <a:round/>
            <a:headEnd len="med" w="med" type="none"/>
            <a:tailEnd len="med" w="med" type="none"/>
          </a:ln>
        </p:spPr>
      </p:cxnSp>
      <p:cxnSp>
        <p:nvCxnSpPr>
          <p:cNvPr id="56" name="Shape 56"/>
          <p:cNvCxnSpPr/>
          <p:nvPr/>
        </p:nvCxnSpPr>
        <p:spPr>
          <a:xfrm>
            <a:off x="1726640" y="0"/>
            <a:ext cx="0" cy="6858000"/>
          </a:xfrm>
          <a:prstGeom prst="straightConnector1">
            <a:avLst/>
          </a:prstGeom>
          <a:noFill/>
          <a:ln cap="flat" cmpd="sng" w="28575">
            <a:solidFill>
              <a:srgbClr val="B2B2C3">
                <a:alpha val="81960"/>
              </a:srgbClr>
            </a:solidFill>
            <a:prstDash val="solid"/>
            <a:round/>
            <a:headEnd len="med" w="med" type="none"/>
            <a:tailEnd len="med" w="med" type="none"/>
          </a:ln>
        </p:spPr>
      </p:cxnSp>
      <p:cxnSp>
        <p:nvCxnSpPr>
          <p:cNvPr id="57" name="Shape 57"/>
          <p:cNvCxnSpPr/>
          <p:nvPr/>
        </p:nvCxnSpPr>
        <p:spPr>
          <a:xfrm>
            <a:off x="1066800" y="0"/>
            <a:ext cx="0" cy="6858000"/>
          </a:xfrm>
          <a:prstGeom prst="straightConnector1">
            <a:avLst/>
          </a:prstGeom>
          <a:noFill/>
          <a:ln cap="flat" cmpd="sng" w="9525">
            <a:solidFill>
              <a:srgbClr val="B2B2C3"/>
            </a:solidFill>
            <a:prstDash val="solid"/>
            <a:round/>
            <a:headEnd len="med" w="med" type="none"/>
            <a:tailEnd len="med" w="med" type="none"/>
          </a:ln>
        </p:spPr>
      </p:cxnSp>
      <p:sp>
        <p:nvSpPr>
          <p:cNvPr id="58" name="Shape 58"/>
          <p:cNvSpPr/>
          <p:nvPr/>
        </p:nvSpPr>
        <p:spPr>
          <a:xfrm>
            <a:off x="1219200" y="0"/>
            <a:ext cx="76199" cy="6858000"/>
          </a:xfrm>
          <a:prstGeom prst="rect">
            <a:avLst/>
          </a:prstGeom>
          <a:solidFill>
            <a:srgbClr val="B2B2C3">
              <a:alpha val="50980"/>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59" name="Shape 59"/>
          <p:cNvSpPr/>
          <p:nvPr/>
        </p:nvSpPr>
        <p:spPr>
          <a:xfrm>
            <a:off x="609600" y="3429000"/>
            <a:ext cx="1295400" cy="1295400"/>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60" name="Shape 60"/>
          <p:cNvSpPr/>
          <p:nvPr/>
        </p:nvSpPr>
        <p:spPr>
          <a:xfrm>
            <a:off x="1324704" y="4866751"/>
            <a:ext cx="641424" cy="641424"/>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61" name="Shape 61"/>
          <p:cNvSpPr/>
          <p:nvPr/>
        </p:nvSpPr>
        <p:spPr>
          <a:xfrm>
            <a:off x="1091079" y="5500632"/>
            <a:ext cx="137159" cy="13715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62" name="Shape 62"/>
          <p:cNvSpPr/>
          <p:nvPr/>
        </p:nvSpPr>
        <p:spPr>
          <a:xfrm>
            <a:off x="1664208" y="5791200"/>
            <a:ext cx="274319" cy="27431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63" name="Shape 63"/>
          <p:cNvSpPr/>
          <p:nvPr/>
        </p:nvSpPr>
        <p:spPr>
          <a:xfrm>
            <a:off x="1879040" y="4479887"/>
            <a:ext cx="365759" cy="36575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cxnSp>
        <p:nvCxnSpPr>
          <p:cNvPr id="64" name="Shape 64"/>
          <p:cNvCxnSpPr/>
          <p:nvPr/>
        </p:nvCxnSpPr>
        <p:spPr>
          <a:xfrm>
            <a:off x="9097943" y="0"/>
            <a:ext cx="0" cy="6858000"/>
          </a:xfrm>
          <a:prstGeom prst="straightConnector1">
            <a:avLst/>
          </a:prstGeom>
          <a:noFill/>
          <a:ln cap="flat" cmpd="thickThin" w="57150">
            <a:solidFill>
              <a:srgbClr val="B2B2C3"/>
            </a:solidFill>
            <a:prstDash val="solid"/>
            <a:round/>
            <a:headEnd len="med" w="med" type="none"/>
            <a:tailEnd len="med" w="med" type="none"/>
          </a:ln>
        </p:spPr>
      </p:cxnSp>
      <p:sp>
        <p:nvSpPr>
          <p:cNvPr id="65" name="Shape 65"/>
          <p:cNvSpPr txBox="1"/>
          <p:nvPr>
            <p:ph idx="12" type="sldNum"/>
          </p:nvPr>
        </p:nvSpPr>
        <p:spPr>
          <a:xfrm>
            <a:off x="1340616" y="4928701"/>
            <a:ext cx="609599" cy="51752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Δύο περιεχόμενα">
    <p:spTree>
      <p:nvGrpSpPr>
        <p:cNvPr id="66" name="Shape 66"/>
        <p:cNvGrpSpPr/>
        <p:nvPr/>
      </p:nvGrpSpPr>
      <p:grpSpPr>
        <a:xfrm>
          <a:off x="0" y="0"/>
          <a:ext cx="0" cy="0"/>
          <a:chOff x="0" y="0"/>
          <a:chExt cx="0" cy="0"/>
        </a:xfrm>
      </p:grpSpPr>
      <p:sp>
        <p:nvSpPr>
          <p:cNvPr id="67" name="Shape 67"/>
          <p:cNvSpPr txBox="1"/>
          <p:nvPr>
            <p:ph type="title"/>
          </p:nvPr>
        </p:nvSpPr>
        <p:spPr>
          <a:xfrm>
            <a:off x="457200" y="274637"/>
            <a:ext cx="7467600" cy="1143000"/>
          </a:xfrm>
          <a:prstGeom prst="rect">
            <a:avLst/>
          </a:prstGeom>
          <a:noFill/>
          <a:ln>
            <a:noFill/>
          </a:ln>
        </p:spPr>
        <p:txBody>
          <a:bodyPr anchorCtr="0" anchor="b" bIns="91425" lIns="91425" rIns="91425" tIns="91425"/>
          <a:lstStyle>
            <a:lvl1pPr rtl="0" algn="l">
              <a:spcBef>
                <a:spcPts val="0"/>
              </a:spcBef>
              <a:buClr>
                <a:schemeClr val="dk2"/>
              </a:buClr>
              <a:buFont typeface="Libre Baskerville"/>
              <a:buNone/>
              <a:defRPr b="0" baseline="0" sz="3000" cap="small">
                <a:solidFill>
                  <a:schemeClr val="dk2"/>
                </a:solidFill>
                <a:latin typeface="Libre Baskerville"/>
                <a:ea typeface="Libre Baskerville"/>
                <a:cs typeface="Libre Baskerville"/>
                <a:sym typeface="Libre Baskervill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69" name="Shape 69"/>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70" name="Shape 70"/>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
        <p:nvSpPr>
          <p:cNvPr id="71" name="Shape 71"/>
          <p:cNvSpPr txBox="1"/>
          <p:nvPr>
            <p:ph idx="1" type="body"/>
          </p:nvPr>
        </p:nvSpPr>
        <p:spPr>
          <a:xfrm>
            <a:off x="457200" y="1600200"/>
            <a:ext cx="3657600" cy="4572000"/>
          </a:xfrm>
          <a:prstGeom prst="rect">
            <a:avLst/>
          </a:prstGeom>
          <a:noFill/>
          <a:ln>
            <a:noFill/>
          </a:ln>
        </p:spPr>
        <p:txBody>
          <a:bodyPr anchorCtr="0" anchor="t" bIns="91425" lIns="91425" rIns="91425" tIns="91425"/>
          <a:lstStyle>
            <a:lvl1pPr indent="-167640" marL="274320" rtl="0" algn="l">
              <a:spcBef>
                <a:spcPts val="600"/>
              </a:spcBef>
              <a:buClr>
                <a:schemeClr val="accent1"/>
              </a:buClr>
              <a:buFont typeface="Noto Sans Symbols"/>
              <a:buChar char="•"/>
              <a:defRPr sz="2400">
                <a:solidFill>
                  <a:schemeClr val="dk1"/>
                </a:solidFill>
                <a:latin typeface="Libre Baskerville"/>
                <a:ea typeface="Libre Baskerville"/>
                <a:cs typeface="Libre Baskerville"/>
                <a:sym typeface="Libre Baskerville"/>
              </a:defRPr>
            </a:lvl1pPr>
            <a:lvl2pPr indent="-177800" marL="640080" rtl="0" algn="l">
              <a:spcBef>
                <a:spcPts val="420"/>
              </a:spcBef>
              <a:buClr>
                <a:schemeClr val="accent1"/>
              </a:buClr>
              <a:buFont typeface="Noto Sans Symbols"/>
              <a:buChar char="●"/>
              <a:defRPr sz="2100">
                <a:solidFill>
                  <a:schemeClr val="dk1"/>
                </a:solidFill>
                <a:latin typeface="Libre Baskerville"/>
                <a:ea typeface="Libre Baskerville"/>
                <a:cs typeface="Libre Baskerville"/>
                <a:sym typeface="Libre Baskerville"/>
              </a:defRPr>
            </a:lvl2pPr>
            <a:lvl3pPr indent="-121919" marL="914400" rtl="0" algn="l">
              <a:spcBef>
                <a:spcPts val="360"/>
              </a:spcBef>
              <a:buClr>
                <a:srgbClr val="484979"/>
              </a:buClr>
              <a:buFont typeface="Noto Sans Symbols"/>
              <a:buChar char="•"/>
              <a:defRPr sz="1800">
                <a:solidFill>
                  <a:schemeClr val="dk1"/>
                </a:solidFill>
                <a:latin typeface="Libre Baskerville"/>
                <a:ea typeface="Libre Baskerville"/>
                <a:cs typeface="Libre Baskerville"/>
                <a:sym typeface="Libre Baskerville"/>
              </a:defRPr>
            </a:lvl3pPr>
            <a:lvl4pPr indent="-116839" marL="1188720" rtl="0" algn="l">
              <a:spcBef>
                <a:spcPts val="360"/>
              </a:spcBef>
              <a:buClr>
                <a:srgbClr val="B2B2C3"/>
              </a:buClr>
              <a:buFont typeface="Noto Sans Symbols"/>
              <a:buChar char="•"/>
              <a:defRPr sz="1800">
                <a:solidFill>
                  <a:schemeClr val="dk1"/>
                </a:solidFill>
                <a:latin typeface="Libre Baskerville"/>
                <a:ea typeface="Libre Baskerville"/>
                <a:cs typeface="Libre Baskerville"/>
                <a:sym typeface="Libre Baskerville"/>
              </a:defRPr>
            </a:lvl4pPr>
            <a:lvl5pPr indent="-123951" marL="1463040" rtl="0" algn="l">
              <a:spcBef>
                <a:spcPts val="320"/>
              </a:spcBef>
              <a:buClr>
                <a:srgbClr val="AEBFC2"/>
              </a:buClr>
              <a:buFont typeface="Noto Sans Symbols"/>
              <a:buChar char="●"/>
              <a:defRPr sz="1600">
                <a:solidFill>
                  <a:schemeClr val="dk1"/>
                </a:solidFill>
                <a:latin typeface="Libre Baskerville"/>
                <a:ea typeface="Libre Baskerville"/>
                <a:cs typeface="Libre Baskerville"/>
                <a:sym typeface="Libre Baskerville"/>
              </a:defRPr>
            </a:lvl5pPr>
            <a:lvl6pPr indent="-86360" marL="1737360" rtl="0" algn="l">
              <a:spcBef>
                <a:spcPts val="320"/>
              </a:spcBef>
              <a:buClr>
                <a:schemeClr val="accent1"/>
              </a:buClr>
              <a:buFont typeface="Libre Baskerville"/>
              <a:buChar char="•"/>
              <a:defRPr sz="1600">
                <a:solidFill>
                  <a:schemeClr val="dk2"/>
                </a:solidFill>
                <a:latin typeface="Libre Baskerville"/>
                <a:ea typeface="Libre Baskerville"/>
                <a:cs typeface="Libre Baskerville"/>
                <a:sym typeface="Libre Baskerville"/>
              </a:defRPr>
            </a:lvl6pPr>
            <a:lvl7pPr indent="-129539" marL="2011679" rtl="0" algn="l">
              <a:spcBef>
                <a:spcPts val="280"/>
              </a:spcBef>
              <a:buClr>
                <a:srgbClr val="B2B2C3"/>
              </a:buClr>
              <a:buFont typeface="Noto Sans Symbols"/>
              <a:buChar char="○"/>
              <a:defRPr baseline="0" sz="1400">
                <a:solidFill>
                  <a:schemeClr val="dk2"/>
                </a:solidFill>
                <a:latin typeface="Libre Baskerville"/>
                <a:ea typeface="Libre Baskerville"/>
                <a:cs typeface="Libre Baskerville"/>
                <a:sym typeface="Libre Baskerville"/>
              </a:defRPr>
            </a:lvl7pPr>
            <a:lvl8pPr indent="-101600" marL="2286000" rtl="0" algn="l">
              <a:spcBef>
                <a:spcPts val="280"/>
              </a:spcBef>
              <a:buClr>
                <a:schemeClr val="accent2"/>
              </a:buClr>
              <a:buFont typeface="Libre Baskerville"/>
              <a:buChar char="•"/>
              <a:defRPr baseline="0" sz="1400" cap="small">
                <a:solidFill>
                  <a:schemeClr val="dk2"/>
                </a:solidFill>
                <a:latin typeface="Libre Baskerville"/>
                <a:ea typeface="Libre Baskerville"/>
                <a:cs typeface="Libre Baskerville"/>
                <a:sym typeface="Libre Baskerville"/>
              </a:defRPr>
            </a:lvl8pPr>
            <a:lvl9pPr indent="-96520" marL="2560320" rtl="0" algn="l">
              <a:spcBef>
                <a:spcPts val="280"/>
              </a:spcBef>
              <a:buClr>
                <a:srgbClr val="484979"/>
              </a:buClr>
              <a:buFont typeface="Libre Baskerville"/>
              <a:buChar char="•"/>
              <a:defRPr baseline="0" sz="1400">
                <a:solidFill>
                  <a:schemeClr val="dk2"/>
                </a:solidFill>
                <a:latin typeface="Libre Baskerville"/>
                <a:ea typeface="Libre Baskerville"/>
                <a:cs typeface="Libre Baskerville"/>
                <a:sym typeface="Libre Baskerville"/>
              </a:defRPr>
            </a:lvl9pPr>
          </a:lstStyle>
          <a:p/>
        </p:txBody>
      </p:sp>
      <p:sp>
        <p:nvSpPr>
          <p:cNvPr id="72" name="Shape 72"/>
          <p:cNvSpPr txBox="1"/>
          <p:nvPr>
            <p:ph idx="2" type="body"/>
          </p:nvPr>
        </p:nvSpPr>
        <p:spPr>
          <a:xfrm>
            <a:off x="4270248" y="1600200"/>
            <a:ext cx="3657600" cy="4572000"/>
          </a:xfrm>
          <a:prstGeom prst="rect">
            <a:avLst/>
          </a:prstGeom>
          <a:noFill/>
          <a:ln>
            <a:noFill/>
          </a:ln>
        </p:spPr>
        <p:txBody>
          <a:bodyPr anchorCtr="0" anchor="t" bIns="91425" lIns="91425" rIns="91425" tIns="91425"/>
          <a:lstStyle>
            <a:lvl1pPr indent="-167640" marL="274320" rtl="0" algn="l">
              <a:spcBef>
                <a:spcPts val="600"/>
              </a:spcBef>
              <a:buClr>
                <a:schemeClr val="accent1"/>
              </a:buClr>
              <a:buFont typeface="Noto Sans Symbols"/>
              <a:buChar char="•"/>
              <a:defRPr sz="2400">
                <a:solidFill>
                  <a:schemeClr val="dk1"/>
                </a:solidFill>
                <a:latin typeface="Libre Baskerville"/>
                <a:ea typeface="Libre Baskerville"/>
                <a:cs typeface="Libre Baskerville"/>
                <a:sym typeface="Libre Baskerville"/>
              </a:defRPr>
            </a:lvl1pPr>
            <a:lvl2pPr indent="-177800" marL="640080" rtl="0" algn="l">
              <a:spcBef>
                <a:spcPts val="420"/>
              </a:spcBef>
              <a:buClr>
                <a:schemeClr val="accent1"/>
              </a:buClr>
              <a:buFont typeface="Noto Sans Symbols"/>
              <a:buChar char="●"/>
              <a:defRPr sz="2100">
                <a:solidFill>
                  <a:schemeClr val="dk1"/>
                </a:solidFill>
                <a:latin typeface="Libre Baskerville"/>
                <a:ea typeface="Libre Baskerville"/>
                <a:cs typeface="Libre Baskerville"/>
                <a:sym typeface="Libre Baskerville"/>
              </a:defRPr>
            </a:lvl2pPr>
            <a:lvl3pPr indent="-121919" marL="914400" rtl="0" algn="l">
              <a:spcBef>
                <a:spcPts val="360"/>
              </a:spcBef>
              <a:buClr>
                <a:srgbClr val="484979"/>
              </a:buClr>
              <a:buFont typeface="Noto Sans Symbols"/>
              <a:buChar char="•"/>
              <a:defRPr sz="1800">
                <a:solidFill>
                  <a:schemeClr val="dk1"/>
                </a:solidFill>
                <a:latin typeface="Libre Baskerville"/>
                <a:ea typeface="Libre Baskerville"/>
                <a:cs typeface="Libre Baskerville"/>
                <a:sym typeface="Libre Baskerville"/>
              </a:defRPr>
            </a:lvl3pPr>
            <a:lvl4pPr indent="-116839" marL="1188720" rtl="0" algn="l">
              <a:spcBef>
                <a:spcPts val="360"/>
              </a:spcBef>
              <a:buClr>
                <a:srgbClr val="B2B2C3"/>
              </a:buClr>
              <a:buFont typeface="Noto Sans Symbols"/>
              <a:buChar char="•"/>
              <a:defRPr sz="1800">
                <a:solidFill>
                  <a:schemeClr val="dk1"/>
                </a:solidFill>
                <a:latin typeface="Libre Baskerville"/>
                <a:ea typeface="Libre Baskerville"/>
                <a:cs typeface="Libre Baskerville"/>
                <a:sym typeface="Libre Baskerville"/>
              </a:defRPr>
            </a:lvl4pPr>
            <a:lvl5pPr indent="-123951" marL="1463040" rtl="0" algn="l">
              <a:spcBef>
                <a:spcPts val="320"/>
              </a:spcBef>
              <a:buClr>
                <a:srgbClr val="AEBFC2"/>
              </a:buClr>
              <a:buFont typeface="Noto Sans Symbols"/>
              <a:buChar char="●"/>
              <a:defRPr sz="1600">
                <a:solidFill>
                  <a:schemeClr val="dk1"/>
                </a:solidFill>
                <a:latin typeface="Libre Baskerville"/>
                <a:ea typeface="Libre Baskerville"/>
                <a:cs typeface="Libre Baskerville"/>
                <a:sym typeface="Libre Baskerville"/>
              </a:defRPr>
            </a:lvl5pPr>
            <a:lvl6pPr indent="-86360" marL="1737360" rtl="0" algn="l">
              <a:spcBef>
                <a:spcPts val="320"/>
              </a:spcBef>
              <a:buClr>
                <a:schemeClr val="accent1"/>
              </a:buClr>
              <a:buFont typeface="Libre Baskerville"/>
              <a:buChar char="•"/>
              <a:defRPr sz="1600">
                <a:solidFill>
                  <a:schemeClr val="dk2"/>
                </a:solidFill>
                <a:latin typeface="Libre Baskerville"/>
                <a:ea typeface="Libre Baskerville"/>
                <a:cs typeface="Libre Baskerville"/>
                <a:sym typeface="Libre Baskerville"/>
              </a:defRPr>
            </a:lvl6pPr>
            <a:lvl7pPr indent="-129539" marL="2011679" rtl="0" algn="l">
              <a:spcBef>
                <a:spcPts val="280"/>
              </a:spcBef>
              <a:buClr>
                <a:srgbClr val="B2B2C3"/>
              </a:buClr>
              <a:buFont typeface="Noto Sans Symbols"/>
              <a:buChar char="○"/>
              <a:defRPr baseline="0" sz="1400">
                <a:solidFill>
                  <a:schemeClr val="dk2"/>
                </a:solidFill>
                <a:latin typeface="Libre Baskerville"/>
                <a:ea typeface="Libre Baskerville"/>
                <a:cs typeface="Libre Baskerville"/>
                <a:sym typeface="Libre Baskerville"/>
              </a:defRPr>
            </a:lvl7pPr>
            <a:lvl8pPr indent="-101600" marL="2286000" rtl="0" algn="l">
              <a:spcBef>
                <a:spcPts val="280"/>
              </a:spcBef>
              <a:buClr>
                <a:schemeClr val="accent2"/>
              </a:buClr>
              <a:buFont typeface="Libre Baskerville"/>
              <a:buChar char="•"/>
              <a:defRPr baseline="0" sz="1400" cap="small">
                <a:solidFill>
                  <a:schemeClr val="dk2"/>
                </a:solidFill>
                <a:latin typeface="Libre Baskerville"/>
                <a:ea typeface="Libre Baskerville"/>
                <a:cs typeface="Libre Baskerville"/>
                <a:sym typeface="Libre Baskerville"/>
              </a:defRPr>
            </a:lvl8pPr>
            <a:lvl9pPr indent="-96520" marL="2560320" rtl="0" algn="l">
              <a:spcBef>
                <a:spcPts val="280"/>
              </a:spcBef>
              <a:buClr>
                <a:srgbClr val="484979"/>
              </a:buClr>
              <a:buFont typeface="Libre Baskerville"/>
              <a:buChar char="•"/>
              <a:defRPr baseline="0" sz="1400">
                <a:solidFill>
                  <a:schemeClr val="dk2"/>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Σύγκριση">
    <p:spTree>
      <p:nvGrpSpPr>
        <p:cNvPr id="73" name="Shape 73"/>
        <p:cNvGrpSpPr/>
        <p:nvPr/>
      </p:nvGrpSpPr>
      <p:grpSpPr>
        <a:xfrm>
          <a:off x="0" y="0"/>
          <a:ext cx="0" cy="0"/>
          <a:chOff x="0" y="0"/>
          <a:chExt cx="0" cy="0"/>
        </a:xfrm>
      </p:grpSpPr>
      <p:sp>
        <p:nvSpPr>
          <p:cNvPr id="74" name="Shape 74"/>
          <p:cNvSpPr txBox="1"/>
          <p:nvPr>
            <p:ph type="title"/>
          </p:nvPr>
        </p:nvSpPr>
        <p:spPr>
          <a:xfrm>
            <a:off x="457200" y="273050"/>
            <a:ext cx="7543800" cy="1143000"/>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76" name="Shape 76"/>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77" name="Shape 77"/>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
        <p:nvSpPr>
          <p:cNvPr id="78" name="Shape 78"/>
          <p:cNvSpPr txBox="1"/>
          <p:nvPr>
            <p:ph idx="1" type="body"/>
          </p:nvPr>
        </p:nvSpPr>
        <p:spPr>
          <a:xfrm>
            <a:off x="457200" y="2362200"/>
            <a:ext cx="3657600" cy="3886200"/>
          </a:xfrm>
          <a:prstGeom prst="rect">
            <a:avLst/>
          </a:prstGeom>
          <a:noFill/>
          <a:ln>
            <a:noFill/>
          </a:ln>
        </p:spPr>
        <p:txBody>
          <a:bodyPr anchorCtr="0" anchor="t" bIns="91425" lIns="91425" rIns="91425" tIns="91425"/>
          <a:lstStyle>
            <a:lvl1pPr indent="-167640" marL="274320" rtl="0" algn="l">
              <a:spcBef>
                <a:spcPts val="600"/>
              </a:spcBef>
              <a:buClr>
                <a:schemeClr val="accent1"/>
              </a:buClr>
              <a:buFont typeface="Noto Sans Symbols"/>
              <a:buChar char="•"/>
              <a:defRPr sz="2400">
                <a:solidFill>
                  <a:schemeClr val="dk1"/>
                </a:solidFill>
                <a:latin typeface="Libre Baskerville"/>
                <a:ea typeface="Libre Baskerville"/>
                <a:cs typeface="Libre Baskerville"/>
                <a:sym typeface="Libre Baskerville"/>
              </a:defRPr>
            </a:lvl1pPr>
            <a:lvl2pPr indent="-177800" marL="640080" rtl="0" algn="l">
              <a:spcBef>
                <a:spcPts val="420"/>
              </a:spcBef>
              <a:buClr>
                <a:schemeClr val="accent1"/>
              </a:buClr>
              <a:buFont typeface="Noto Sans Symbols"/>
              <a:buChar char="●"/>
              <a:defRPr sz="2100">
                <a:solidFill>
                  <a:schemeClr val="dk1"/>
                </a:solidFill>
                <a:latin typeface="Libre Baskerville"/>
                <a:ea typeface="Libre Baskerville"/>
                <a:cs typeface="Libre Baskerville"/>
                <a:sym typeface="Libre Baskerville"/>
              </a:defRPr>
            </a:lvl2pPr>
            <a:lvl3pPr indent="-121919" marL="914400" rtl="0" algn="l">
              <a:spcBef>
                <a:spcPts val="360"/>
              </a:spcBef>
              <a:buClr>
                <a:srgbClr val="484979"/>
              </a:buClr>
              <a:buFont typeface="Noto Sans Symbols"/>
              <a:buChar char="•"/>
              <a:defRPr sz="1800">
                <a:solidFill>
                  <a:schemeClr val="dk1"/>
                </a:solidFill>
                <a:latin typeface="Libre Baskerville"/>
                <a:ea typeface="Libre Baskerville"/>
                <a:cs typeface="Libre Baskerville"/>
                <a:sym typeface="Libre Baskerville"/>
              </a:defRPr>
            </a:lvl3pPr>
            <a:lvl4pPr indent="-116839" marL="1188720" rtl="0" algn="l">
              <a:spcBef>
                <a:spcPts val="360"/>
              </a:spcBef>
              <a:buClr>
                <a:srgbClr val="B2B2C3"/>
              </a:buClr>
              <a:buFont typeface="Noto Sans Symbols"/>
              <a:buChar char="•"/>
              <a:defRPr sz="1800">
                <a:solidFill>
                  <a:schemeClr val="dk1"/>
                </a:solidFill>
                <a:latin typeface="Libre Baskerville"/>
                <a:ea typeface="Libre Baskerville"/>
                <a:cs typeface="Libre Baskerville"/>
                <a:sym typeface="Libre Baskerville"/>
              </a:defRPr>
            </a:lvl4pPr>
            <a:lvl5pPr indent="-123951" marL="1463040" rtl="0" algn="l">
              <a:spcBef>
                <a:spcPts val="320"/>
              </a:spcBef>
              <a:buClr>
                <a:srgbClr val="AEBFC2"/>
              </a:buClr>
              <a:buFont typeface="Noto Sans Symbols"/>
              <a:buChar char="●"/>
              <a:defRPr sz="1600">
                <a:solidFill>
                  <a:schemeClr val="dk1"/>
                </a:solidFill>
                <a:latin typeface="Libre Baskerville"/>
                <a:ea typeface="Libre Baskerville"/>
                <a:cs typeface="Libre Baskerville"/>
                <a:sym typeface="Libre Baskerville"/>
              </a:defRPr>
            </a:lvl5pPr>
            <a:lvl6pPr indent="-86360" marL="1737360" rtl="0" algn="l">
              <a:spcBef>
                <a:spcPts val="320"/>
              </a:spcBef>
              <a:buClr>
                <a:schemeClr val="accent1"/>
              </a:buClr>
              <a:buFont typeface="Libre Baskerville"/>
              <a:buChar char="•"/>
              <a:defRPr sz="1600">
                <a:solidFill>
                  <a:schemeClr val="dk2"/>
                </a:solidFill>
                <a:latin typeface="Libre Baskerville"/>
                <a:ea typeface="Libre Baskerville"/>
                <a:cs typeface="Libre Baskerville"/>
                <a:sym typeface="Libre Baskerville"/>
              </a:defRPr>
            </a:lvl6pPr>
            <a:lvl7pPr indent="-129539" marL="2011679" rtl="0" algn="l">
              <a:spcBef>
                <a:spcPts val="280"/>
              </a:spcBef>
              <a:buClr>
                <a:srgbClr val="B2B2C3"/>
              </a:buClr>
              <a:buFont typeface="Noto Sans Symbols"/>
              <a:buChar char="○"/>
              <a:defRPr baseline="0" sz="1400">
                <a:solidFill>
                  <a:schemeClr val="dk2"/>
                </a:solidFill>
                <a:latin typeface="Libre Baskerville"/>
                <a:ea typeface="Libre Baskerville"/>
                <a:cs typeface="Libre Baskerville"/>
                <a:sym typeface="Libre Baskerville"/>
              </a:defRPr>
            </a:lvl7pPr>
            <a:lvl8pPr indent="-101600" marL="2286000" rtl="0" algn="l">
              <a:spcBef>
                <a:spcPts val="280"/>
              </a:spcBef>
              <a:buClr>
                <a:schemeClr val="accent2"/>
              </a:buClr>
              <a:buFont typeface="Libre Baskerville"/>
              <a:buChar char="•"/>
              <a:defRPr baseline="0" sz="1400" cap="small">
                <a:solidFill>
                  <a:schemeClr val="dk2"/>
                </a:solidFill>
                <a:latin typeface="Libre Baskerville"/>
                <a:ea typeface="Libre Baskerville"/>
                <a:cs typeface="Libre Baskerville"/>
                <a:sym typeface="Libre Baskerville"/>
              </a:defRPr>
            </a:lvl8pPr>
            <a:lvl9pPr indent="-96520" marL="2560320" rtl="0" algn="l">
              <a:spcBef>
                <a:spcPts val="280"/>
              </a:spcBef>
              <a:buClr>
                <a:srgbClr val="484979"/>
              </a:buClr>
              <a:buFont typeface="Libre Baskerville"/>
              <a:buChar char="•"/>
              <a:defRPr baseline="0" sz="1400">
                <a:solidFill>
                  <a:schemeClr val="dk2"/>
                </a:solidFill>
                <a:latin typeface="Libre Baskerville"/>
                <a:ea typeface="Libre Baskerville"/>
                <a:cs typeface="Libre Baskerville"/>
                <a:sym typeface="Libre Baskerville"/>
              </a:defRPr>
            </a:lvl9pPr>
          </a:lstStyle>
          <a:p/>
        </p:txBody>
      </p:sp>
      <p:sp>
        <p:nvSpPr>
          <p:cNvPr id="79" name="Shape 79"/>
          <p:cNvSpPr txBox="1"/>
          <p:nvPr>
            <p:ph idx="2" type="body"/>
          </p:nvPr>
        </p:nvSpPr>
        <p:spPr>
          <a:xfrm>
            <a:off x="4371975" y="2362200"/>
            <a:ext cx="3657600" cy="3886200"/>
          </a:xfrm>
          <a:prstGeom prst="rect">
            <a:avLst/>
          </a:prstGeom>
          <a:noFill/>
          <a:ln>
            <a:noFill/>
          </a:ln>
        </p:spPr>
        <p:txBody>
          <a:bodyPr anchorCtr="0" anchor="t" bIns="91425" lIns="91425" rIns="91425" tIns="91425"/>
          <a:lstStyle>
            <a:lvl1pPr indent="-167640" marL="274320" rtl="0" algn="l">
              <a:spcBef>
                <a:spcPts val="600"/>
              </a:spcBef>
              <a:buClr>
                <a:schemeClr val="accent1"/>
              </a:buClr>
              <a:buFont typeface="Noto Sans Symbols"/>
              <a:buChar char="•"/>
              <a:defRPr sz="2400">
                <a:solidFill>
                  <a:schemeClr val="dk1"/>
                </a:solidFill>
                <a:latin typeface="Libre Baskerville"/>
                <a:ea typeface="Libre Baskerville"/>
                <a:cs typeface="Libre Baskerville"/>
                <a:sym typeface="Libre Baskerville"/>
              </a:defRPr>
            </a:lvl1pPr>
            <a:lvl2pPr indent="-177800" marL="640080" rtl="0" algn="l">
              <a:spcBef>
                <a:spcPts val="420"/>
              </a:spcBef>
              <a:buClr>
                <a:schemeClr val="accent1"/>
              </a:buClr>
              <a:buFont typeface="Noto Sans Symbols"/>
              <a:buChar char="●"/>
              <a:defRPr sz="2100">
                <a:solidFill>
                  <a:schemeClr val="dk1"/>
                </a:solidFill>
                <a:latin typeface="Libre Baskerville"/>
                <a:ea typeface="Libre Baskerville"/>
                <a:cs typeface="Libre Baskerville"/>
                <a:sym typeface="Libre Baskerville"/>
              </a:defRPr>
            </a:lvl2pPr>
            <a:lvl3pPr indent="-121919" marL="914400" rtl="0" algn="l">
              <a:spcBef>
                <a:spcPts val="360"/>
              </a:spcBef>
              <a:buClr>
                <a:srgbClr val="484979"/>
              </a:buClr>
              <a:buFont typeface="Noto Sans Symbols"/>
              <a:buChar char="•"/>
              <a:defRPr sz="1800">
                <a:solidFill>
                  <a:schemeClr val="dk1"/>
                </a:solidFill>
                <a:latin typeface="Libre Baskerville"/>
                <a:ea typeface="Libre Baskerville"/>
                <a:cs typeface="Libre Baskerville"/>
                <a:sym typeface="Libre Baskerville"/>
              </a:defRPr>
            </a:lvl3pPr>
            <a:lvl4pPr indent="-116839" marL="1188720" rtl="0" algn="l">
              <a:spcBef>
                <a:spcPts val="360"/>
              </a:spcBef>
              <a:buClr>
                <a:srgbClr val="B2B2C3"/>
              </a:buClr>
              <a:buFont typeface="Noto Sans Symbols"/>
              <a:buChar char="•"/>
              <a:defRPr sz="1800">
                <a:solidFill>
                  <a:schemeClr val="dk1"/>
                </a:solidFill>
                <a:latin typeface="Libre Baskerville"/>
                <a:ea typeface="Libre Baskerville"/>
                <a:cs typeface="Libre Baskerville"/>
                <a:sym typeface="Libre Baskerville"/>
              </a:defRPr>
            </a:lvl4pPr>
            <a:lvl5pPr indent="-123951" marL="1463040" rtl="0" algn="l">
              <a:spcBef>
                <a:spcPts val="320"/>
              </a:spcBef>
              <a:buClr>
                <a:srgbClr val="AEBFC2"/>
              </a:buClr>
              <a:buFont typeface="Noto Sans Symbols"/>
              <a:buChar char="●"/>
              <a:defRPr sz="1600">
                <a:solidFill>
                  <a:schemeClr val="dk1"/>
                </a:solidFill>
                <a:latin typeface="Libre Baskerville"/>
                <a:ea typeface="Libre Baskerville"/>
                <a:cs typeface="Libre Baskerville"/>
                <a:sym typeface="Libre Baskerville"/>
              </a:defRPr>
            </a:lvl5pPr>
            <a:lvl6pPr indent="-86360" marL="1737360" rtl="0" algn="l">
              <a:spcBef>
                <a:spcPts val="320"/>
              </a:spcBef>
              <a:buClr>
                <a:schemeClr val="accent1"/>
              </a:buClr>
              <a:buFont typeface="Libre Baskerville"/>
              <a:buChar char="•"/>
              <a:defRPr sz="1600">
                <a:solidFill>
                  <a:schemeClr val="dk2"/>
                </a:solidFill>
                <a:latin typeface="Libre Baskerville"/>
                <a:ea typeface="Libre Baskerville"/>
                <a:cs typeface="Libre Baskerville"/>
                <a:sym typeface="Libre Baskerville"/>
              </a:defRPr>
            </a:lvl6pPr>
            <a:lvl7pPr indent="-129539" marL="2011679" rtl="0" algn="l">
              <a:spcBef>
                <a:spcPts val="280"/>
              </a:spcBef>
              <a:buClr>
                <a:srgbClr val="B2B2C3"/>
              </a:buClr>
              <a:buFont typeface="Noto Sans Symbols"/>
              <a:buChar char="○"/>
              <a:defRPr baseline="0" sz="1400">
                <a:solidFill>
                  <a:schemeClr val="dk2"/>
                </a:solidFill>
                <a:latin typeface="Libre Baskerville"/>
                <a:ea typeface="Libre Baskerville"/>
                <a:cs typeface="Libre Baskerville"/>
                <a:sym typeface="Libre Baskerville"/>
              </a:defRPr>
            </a:lvl7pPr>
            <a:lvl8pPr indent="-101600" marL="2286000" rtl="0" algn="l">
              <a:spcBef>
                <a:spcPts val="280"/>
              </a:spcBef>
              <a:buClr>
                <a:schemeClr val="accent2"/>
              </a:buClr>
              <a:buFont typeface="Libre Baskerville"/>
              <a:buChar char="•"/>
              <a:defRPr baseline="0" sz="1400" cap="small">
                <a:solidFill>
                  <a:schemeClr val="dk2"/>
                </a:solidFill>
                <a:latin typeface="Libre Baskerville"/>
                <a:ea typeface="Libre Baskerville"/>
                <a:cs typeface="Libre Baskerville"/>
                <a:sym typeface="Libre Baskerville"/>
              </a:defRPr>
            </a:lvl8pPr>
            <a:lvl9pPr indent="-96520" marL="2560320" rtl="0" algn="l">
              <a:spcBef>
                <a:spcPts val="280"/>
              </a:spcBef>
              <a:buClr>
                <a:srgbClr val="484979"/>
              </a:buClr>
              <a:buFont typeface="Libre Baskerville"/>
              <a:buChar char="•"/>
              <a:defRPr baseline="0" sz="1400">
                <a:solidFill>
                  <a:schemeClr val="dk2"/>
                </a:solidFill>
                <a:latin typeface="Libre Baskerville"/>
                <a:ea typeface="Libre Baskerville"/>
                <a:cs typeface="Libre Baskerville"/>
                <a:sym typeface="Libre Baskerville"/>
              </a:defRPr>
            </a:lvl9pPr>
          </a:lstStyle>
          <a:p/>
        </p:txBody>
      </p:sp>
      <p:sp>
        <p:nvSpPr>
          <p:cNvPr id="80" name="Shape 80"/>
          <p:cNvSpPr/>
          <p:nvPr>
            <p:ph idx="3" type="body"/>
          </p:nvPr>
        </p:nvSpPr>
        <p:spPr>
          <a:xfrm>
            <a:off x="457200" y="1569720"/>
            <a:ext cx="3657600" cy="658368"/>
          </a:xfrm>
          <a:prstGeom prst="roundRect">
            <a:avLst>
              <a:gd fmla="val 16667" name="adj"/>
            </a:avLst>
          </a:prstGeom>
          <a:solidFill>
            <a:schemeClr val="accent1"/>
          </a:solidFill>
          <a:ln>
            <a:noFill/>
          </a:ln>
        </p:spPr>
        <p:txBody>
          <a:bodyPr anchorCtr="0" anchor="ctr" bIns="91425" lIns="91425" rIns="91425" tIns="91425"/>
          <a:lstStyle>
            <a:lvl1pPr indent="0" marL="0" rtl="0">
              <a:spcBef>
                <a:spcPts val="0"/>
              </a:spcBef>
              <a:buClr>
                <a:srgbClr val="FFFFFF"/>
              </a:buClr>
              <a:buFont typeface="Libre Baskerville"/>
              <a:buNone/>
              <a:defRPr b="1" sz="2000">
                <a:solidFill>
                  <a:srgbClr val="FFFFFF"/>
                </a:solidFill>
              </a:defRPr>
            </a:lvl1pPr>
            <a:lvl2pPr rtl="0">
              <a:spcBef>
                <a:spcPts val="0"/>
              </a:spcBef>
              <a:defRPr sz="2100">
                <a:solidFill>
                  <a:schemeClr val="dk1"/>
                </a:solidFill>
                <a:latin typeface="Libre Baskerville"/>
                <a:ea typeface="Libre Baskerville"/>
                <a:cs typeface="Libre Baskerville"/>
                <a:sym typeface="Libre Baskerville"/>
              </a:defRPr>
            </a:lvl2pPr>
            <a:lvl3pPr rtl="0">
              <a:spcBef>
                <a:spcPts val="0"/>
              </a:spcBef>
              <a:defRPr sz="1800">
                <a:solidFill>
                  <a:schemeClr val="dk1"/>
                </a:solidFill>
                <a:latin typeface="Libre Baskerville"/>
                <a:ea typeface="Libre Baskerville"/>
                <a:cs typeface="Libre Baskerville"/>
                <a:sym typeface="Libre Baskerville"/>
              </a:defRPr>
            </a:lvl3pPr>
            <a:lvl4pPr rtl="0">
              <a:spcBef>
                <a:spcPts val="0"/>
              </a:spcBef>
              <a:defRPr sz="1800">
                <a:solidFill>
                  <a:schemeClr val="dk1"/>
                </a:solidFill>
                <a:latin typeface="Libre Baskerville"/>
                <a:ea typeface="Libre Baskerville"/>
                <a:cs typeface="Libre Baskerville"/>
                <a:sym typeface="Libre Baskerville"/>
              </a:defRPr>
            </a:lvl4pPr>
            <a:lvl5pPr rtl="0">
              <a:spcBef>
                <a:spcPts val="0"/>
              </a:spcBef>
              <a:defRPr sz="1600">
                <a:solidFill>
                  <a:schemeClr val="dk1"/>
                </a:solidFill>
                <a:latin typeface="Libre Baskerville"/>
                <a:ea typeface="Libre Baskerville"/>
                <a:cs typeface="Libre Baskerville"/>
                <a:sym typeface="Libre Baskerville"/>
              </a:defRPr>
            </a:lvl5pPr>
            <a:lvl6pPr rtl="0">
              <a:spcBef>
                <a:spcPts val="0"/>
              </a:spcBef>
              <a:defRPr sz="1600">
                <a:solidFill>
                  <a:schemeClr val="dk2"/>
                </a:solidFill>
                <a:latin typeface="Libre Baskerville"/>
                <a:ea typeface="Libre Baskerville"/>
                <a:cs typeface="Libre Baskerville"/>
                <a:sym typeface="Libre Baskerville"/>
              </a:defRPr>
            </a:lvl6pPr>
            <a:lvl7pPr rtl="0">
              <a:spcBef>
                <a:spcPts val="0"/>
              </a:spcBef>
              <a:defRPr baseline="0" sz="1400">
                <a:solidFill>
                  <a:schemeClr val="dk2"/>
                </a:solidFill>
                <a:latin typeface="Libre Baskerville"/>
                <a:ea typeface="Libre Baskerville"/>
                <a:cs typeface="Libre Baskerville"/>
                <a:sym typeface="Libre Baskerville"/>
              </a:defRPr>
            </a:lvl7pPr>
            <a:lvl8pPr rtl="0">
              <a:spcBef>
                <a:spcPts val="0"/>
              </a:spcBef>
              <a:defRPr baseline="0" sz="1400" cap="small">
                <a:solidFill>
                  <a:schemeClr val="dk2"/>
                </a:solidFill>
                <a:latin typeface="Libre Baskerville"/>
                <a:ea typeface="Libre Baskerville"/>
                <a:cs typeface="Libre Baskerville"/>
                <a:sym typeface="Libre Baskerville"/>
              </a:defRPr>
            </a:lvl8pPr>
            <a:lvl9pPr rtl="0">
              <a:spcBef>
                <a:spcPts val="0"/>
              </a:spcBef>
              <a:defRPr baseline="0" sz="1400">
                <a:solidFill>
                  <a:schemeClr val="dk2"/>
                </a:solidFill>
                <a:latin typeface="Libre Baskerville"/>
                <a:ea typeface="Libre Baskerville"/>
                <a:cs typeface="Libre Baskerville"/>
                <a:sym typeface="Libre Baskerville"/>
              </a:defRPr>
            </a:lvl9pPr>
          </a:lstStyle>
          <a:p/>
        </p:txBody>
      </p:sp>
      <p:sp>
        <p:nvSpPr>
          <p:cNvPr id="81" name="Shape 81"/>
          <p:cNvSpPr/>
          <p:nvPr>
            <p:ph idx="4" type="body"/>
          </p:nvPr>
        </p:nvSpPr>
        <p:spPr>
          <a:xfrm>
            <a:off x="4343400" y="1569720"/>
            <a:ext cx="3657600" cy="658368"/>
          </a:xfrm>
          <a:prstGeom prst="roundRect">
            <a:avLst>
              <a:gd fmla="val 16667" name="adj"/>
            </a:avLst>
          </a:prstGeom>
          <a:solidFill>
            <a:schemeClr val="accent1"/>
          </a:solidFill>
          <a:ln>
            <a:noFill/>
          </a:ln>
        </p:spPr>
        <p:txBody>
          <a:bodyPr anchorCtr="0" anchor="ctr" bIns="91425" lIns="91425" rIns="91425" tIns="91425"/>
          <a:lstStyle>
            <a:lvl1pPr indent="0" marL="0" rtl="0">
              <a:spcBef>
                <a:spcPts val="0"/>
              </a:spcBef>
              <a:buClr>
                <a:srgbClr val="FFFFFF"/>
              </a:buClr>
              <a:buFont typeface="Libre Baskerville"/>
              <a:buNone/>
              <a:defRPr b="1" sz="2000">
                <a:solidFill>
                  <a:srgbClr val="FFFFFF"/>
                </a:solidFill>
              </a:defRPr>
            </a:lvl1pPr>
            <a:lvl2pPr rtl="0">
              <a:spcBef>
                <a:spcPts val="0"/>
              </a:spcBef>
              <a:defRPr sz="2100">
                <a:solidFill>
                  <a:schemeClr val="dk1"/>
                </a:solidFill>
                <a:latin typeface="Libre Baskerville"/>
                <a:ea typeface="Libre Baskerville"/>
                <a:cs typeface="Libre Baskerville"/>
                <a:sym typeface="Libre Baskerville"/>
              </a:defRPr>
            </a:lvl2pPr>
            <a:lvl3pPr rtl="0">
              <a:spcBef>
                <a:spcPts val="0"/>
              </a:spcBef>
              <a:defRPr sz="1800">
                <a:solidFill>
                  <a:schemeClr val="dk1"/>
                </a:solidFill>
                <a:latin typeface="Libre Baskerville"/>
                <a:ea typeface="Libre Baskerville"/>
                <a:cs typeface="Libre Baskerville"/>
                <a:sym typeface="Libre Baskerville"/>
              </a:defRPr>
            </a:lvl3pPr>
            <a:lvl4pPr rtl="0">
              <a:spcBef>
                <a:spcPts val="0"/>
              </a:spcBef>
              <a:defRPr sz="1800">
                <a:solidFill>
                  <a:schemeClr val="dk1"/>
                </a:solidFill>
                <a:latin typeface="Libre Baskerville"/>
                <a:ea typeface="Libre Baskerville"/>
                <a:cs typeface="Libre Baskerville"/>
                <a:sym typeface="Libre Baskerville"/>
              </a:defRPr>
            </a:lvl4pPr>
            <a:lvl5pPr rtl="0">
              <a:spcBef>
                <a:spcPts val="0"/>
              </a:spcBef>
              <a:defRPr sz="1600">
                <a:solidFill>
                  <a:schemeClr val="dk1"/>
                </a:solidFill>
                <a:latin typeface="Libre Baskerville"/>
                <a:ea typeface="Libre Baskerville"/>
                <a:cs typeface="Libre Baskerville"/>
                <a:sym typeface="Libre Baskerville"/>
              </a:defRPr>
            </a:lvl5pPr>
            <a:lvl6pPr rtl="0">
              <a:spcBef>
                <a:spcPts val="0"/>
              </a:spcBef>
              <a:defRPr sz="1600">
                <a:solidFill>
                  <a:schemeClr val="dk2"/>
                </a:solidFill>
                <a:latin typeface="Libre Baskerville"/>
                <a:ea typeface="Libre Baskerville"/>
                <a:cs typeface="Libre Baskerville"/>
                <a:sym typeface="Libre Baskerville"/>
              </a:defRPr>
            </a:lvl6pPr>
            <a:lvl7pPr rtl="0">
              <a:spcBef>
                <a:spcPts val="0"/>
              </a:spcBef>
              <a:defRPr baseline="0" sz="1400">
                <a:solidFill>
                  <a:schemeClr val="dk2"/>
                </a:solidFill>
                <a:latin typeface="Libre Baskerville"/>
                <a:ea typeface="Libre Baskerville"/>
                <a:cs typeface="Libre Baskerville"/>
                <a:sym typeface="Libre Baskerville"/>
              </a:defRPr>
            </a:lvl7pPr>
            <a:lvl8pPr rtl="0">
              <a:spcBef>
                <a:spcPts val="0"/>
              </a:spcBef>
              <a:defRPr baseline="0" sz="1400" cap="small">
                <a:solidFill>
                  <a:schemeClr val="dk2"/>
                </a:solidFill>
                <a:latin typeface="Libre Baskerville"/>
                <a:ea typeface="Libre Baskerville"/>
                <a:cs typeface="Libre Baskerville"/>
                <a:sym typeface="Libre Baskerville"/>
              </a:defRPr>
            </a:lvl8pPr>
            <a:lvl9pPr rtl="0">
              <a:spcBef>
                <a:spcPts val="0"/>
              </a:spcBef>
              <a:defRPr baseline="0" sz="1400">
                <a:solidFill>
                  <a:schemeClr val="dk2"/>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Μόνο τίτλος">
    <p:spTree>
      <p:nvGrpSpPr>
        <p:cNvPr id="82" name="Shape 82"/>
        <p:cNvGrpSpPr/>
        <p:nvPr/>
      </p:nvGrpSpPr>
      <p:grpSpPr>
        <a:xfrm>
          <a:off x="0" y="0"/>
          <a:ext cx="0" cy="0"/>
          <a:chOff x="0" y="0"/>
          <a:chExt cx="0" cy="0"/>
        </a:xfrm>
      </p:grpSpPr>
      <p:sp>
        <p:nvSpPr>
          <p:cNvPr id="83" name="Shape 83"/>
          <p:cNvSpPr txBox="1"/>
          <p:nvPr>
            <p:ph type="title"/>
          </p:nvPr>
        </p:nvSpPr>
        <p:spPr>
          <a:xfrm>
            <a:off x="457200" y="274637"/>
            <a:ext cx="7467600" cy="1143000"/>
          </a:xfrm>
          <a:prstGeom prst="rect">
            <a:avLst/>
          </a:prstGeom>
          <a:noFill/>
          <a:ln>
            <a:noFill/>
          </a:ln>
        </p:spPr>
        <p:txBody>
          <a:bodyPr anchorCtr="0" anchor="b" bIns="91425" lIns="91425" rIns="91425" tIns="91425"/>
          <a:lstStyle>
            <a:lvl1pPr rtl="0" algn="l">
              <a:spcBef>
                <a:spcPts val="0"/>
              </a:spcBef>
              <a:buClr>
                <a:schemeClr val="dk2"/>
              </a:buClr>
              <a:buFont typeface="Libre Baskerville"/>
              <a:buNone/>
              <a:defRPr b="0" baseline="0" sz="3000" cap="small">
                <a:solidFill>
                  <a:schemeClr val="dk2"/>
                </a:solidFill>
                <a:latin typeface="Libre Baskerville"/>
                <a:ea typeface="Libre Baskerville"/>
                <a:cs typeface="Libre Baskerville"/>
                <a:sym typeface="Libre Baskervill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4" name="Shape 84"/>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85" name="Shape 85"/>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
        <p:nvSpPr>
          <p:cNvPr id="86" name="Shape 86"/>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Κενή">
    <p:spTree>
      <p:nvGrpSpPr>
        <p:cNvPr id="87" name="Shape 87"/>
        <p:cNvGrpSpPr/>
        <p:nvPr/>
      </p:nvGrpSpPr>
      <p:grpSpPr>
        <a:xfrm>
          <a:off x="0" y="0"/>
          <a:ext cx="0" cy="0"/>
          <a:chOff x="0" y="0"/>
          <a:chExt cx="0" cy="0"/>
        </a:xfrm>
      </p:grpSpPr>
      <p:sp>
        <p:nvSpPr>
          <p:cNvPr id="88" name="Shape 88"/>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89" name="Shape 89"/>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90" name="Shape 90"/>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Περιεχόμενο με λεζάντα">
    <p:bg>
      <p:bgPr>
        <a:solidFill>
          <a:schemeClr val="lt1"/>
        </a:solidFill>
      </p:bgPr>
    </p:bg>
    <p:spTree>
      <p:nvGrpSpPr>
        <p:cNvPr id="91" name="Shape 91"/>
        <p:cNvGrpSpPr/>
        <p:nvPr/>
      </p:nvGrpSpPr>
      <p:grpSpPr>
        <a:xfrm>
          <a:off x="0" y="0"/>
          <a:ext cx="0" cy="0"/>
          <a:chOff x="0" y="0"/>
          <a:chExt cx="0" cy="0"/>
        </a:xfrm>
      </p:grpSpPr>
      <p:cxnSp>
        <p:nvCxnSpPr>
          <p:cNvPr id="92" name="Shape 92"/>
          <p:cNvCxnSpPr/>
          <p:nvPr/>
        </p:nvCxnSpPr>
        <p:spPr>
          <a:xfrm>
            <a:off x="8763000" y="0"/>
            <a:ext cx="0" cy="6858000"/>
          </a:xfrm>
          <a:prstGeom prst="straightConnector1">
            <a:avLst/>
          </a:prstGeom>
          <a:noFill/>
          <a:ln cap="flat" cmpd="sng" w="38100">
            <a:solidFill>
              <a:srgbClr val="B2B2C3">
                <a:alpha val="92941"/>
              </a:srgbClr>
            </a:solidFill>
            <a:prstDash val="solid"/>
            <a:round/>
            <a:headEnd len="med" w="med" type="none"/>
            <a:tailEnd len="med" w="med" type="none"/>
          </a:ln>
        </p:spPr>
      </p:cxnSp>
      <p:sp>
        <p:nvSpPr>
          <p:cNvPr id="93" name="Shape 93"/>
          <p:cNvSpPr txBox="1"/>
          <p:nvPr>
            <p:ph type="title"/>
          </p:nvPr>
        </p:nvSpPr>
        <p:spPr>
          <a:xfrm rot="5400000">
            <a:off x="3371849" y="3200400"/>
            <a:ext cx="6309360" cy="457200"/>
          </a:xfrm>
          <a:prstGeom prst="rect">
            <a:avLst/>
          </a:prstGeom>
          <a:noFill/>
          <a:ln>
            <a:noFill/>
          </a:ln>
        </p:spPr>
        <p:txBody>
          <a:bodyPr anchorCtr="0" anchor="b" bIns="91425" lIns="91425" rIns="91425" tIns="91425"/>
          <a:lstStyle>
            <a:lvl1pPr rtl="0" algn="l">
              <a:spcBef>
                <a:spcPts val="0"/>
              </a:spcBef>
              <a:buFont typeface="Libre Baskerville"/>
              <a:buNone/>
              <a:defRPr b="1" baseline="0" sz="2000"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4" name="Shape 94"/>
          <p:cNvSpPr txBox="1"/>
          <p:nvPr>
            <p:ph idx="1" type="body"/>
          </p:nvPr>
        </p:nvSpPr>
        <p:spPr>
          <a:xfrm>
            <a:off x="6812279" y="274319"/>
            <a:ext cx="1527047" cy="4983479"/>
          </a:xfrm>
          <a:prstGeom prst="rect">
            <a:avLst/>
          </a:prstGeom>
          <a:noFill/>
          <a:ln>
            <a:noFill/>
          </a:ln>
        </p:spPr>
        <p:txBody>
          <a:bodyPr anchorCtr="0" anchor="t" bIns="91425" lIns="91425" rIns="91425" tIns="91425"/>
          <a:lstStyle>
            <a:lvl1pPr indent="0" marL="0" rtl="0">
              <a:spcBef>
                <a:spcPts val="400"/>
              </a:spcBef>
              <a:spcAft>
                <a:spcPts val="1000"/>
              </a:spcAft>
              <a:buFont typeface="Libre Baskerville"/>
              <a:buNone/>
              <a:defRPr sz="1200"/>
            </a:lvl1pPr>
            <a:lvl2pPr rtl="0">
              <a:spcBef>
                <a:spcPts val="0"/>
              </a:spcBef>
              <a:buFont typeface="Libre Baskerville"/>
              <a:buNone/>
              <a:defRPr sz="1200"/>
            </a:lvl2pPr>
            <a:lvl3pPr rtl="0">
              <a:spcBef>
                <a:spcPts val="0"/>
              </a:spcBef>
              <a:buFont typeface="Libre Baskerville"/>
              <a:buNone/>
              <a:defRPr sz="1000"/>
            </a:lvl3pPr>
            <a:lvl4pPr rtl="0">
              <a:spcBef>
                <a:spcPts val="0"/>
              </a:spcBef>
              <a:buFont typeface="Libre Baskerville"/>
              <a:buNone/>
              <a:defRPr sz="900"/>
            </a:lvl4pPr>
            <a:lvl5pPr rtl="0">
              <a:spcBef>
                <a:spcPts val="0"/>
              </a:spcBef>
              <a:buFont typeface="Libre Baskerville"/>
              <a:buNone/>
              <a:defRPr sz="900"/>
            </a:lvl5pPr>
            <a:lvl6pPr rtl="0">
              <a:spcBef>
                <a:spcPts val="0"/>
              </a:spcBef>
              <a:defRPr sz="1600">
                <a:solidFill>
                  <a:schemeClr val="dk2"/>
                </a:solidFill>
                <a:latin typeface="Libre Baskerville"/>
                <a:ea typeface="Libre Baskerville"/>
                <a:cs typeface="Libre Baskerville"/>
                <a:sym typeface="Libre Baskerville"/>
              </a:defRPr>
            </a:lvl6pPr>
            <a:lvl7pPr rtl="0">
              <a:spcBef>
                <a:spcPts val="0"/>
              </a:spcBef>
              <a:defRPr baseline="0" sz="1400">
                <a:solidFill>
                  <a:schemeClr val="dk2"/>
                </a:solidFill>
                <a:latin typeface="Libre Baskerville"/>
                <a:ea typeface="Libre Baskerville"/>
                <a:cs typeface="Libre Baskerville"/>
                <a:sym typeface="Libre Baskerville"/>
              </a:defRPr>
            </a:lvl7pPr>
            <a:lvl8pPr rtl="0">
              <a:spcBef>
                <a:spcPts val="0"/>
              </a:spcBef>
              <a:defRPr baseline="0" sz="1400" cap="small">
                <a:solidFill>
                  <a:schemeClr val="dk2"/>
                </a:solidFill>
                <a:latin typeface="Libre Baskerville"/>
                <a:ea typeface="Libre Baskerville"/>
                <a:cs typeface="Libre Baskerville"/>
                <a:sym typeface="Libre Baskerville"/>
              </a:defRPr>
            </a:lvl8pPr>
            <a:lvl9pPr rtl="0">
              <a:spcBef>
                <a:spcPts val="0"/>
              </a:spcBef>
              <a:defRPr baseline="0" sz="1400">
                <a:solidFill>
                  <a:schemeClr val="dk2"/>
                </a:solidFill>
                <a:latin typeface="Libre Baskerville"/>
                <a:ea typeface="Libre Baskerville"/>
                <a:cs typeface="Libre Baskerville"/>
                <a:sym typeface="Libre Baskerville"/>
              </a:defRPr>
            </a:lvl9pPr>
          </a:lstStyle>
          <a:p/>
        </p:txBody>
      </p:sp>
      <p:cxnSp>
        <p:nvCxnSpPr>
          <p:cNvPr id="95" name="Shape 95"/>
          <p:cNvCxnSpPr/>
          <p:nvPr/>
        </p:nvCxnSpPr>
        <p:spPr>
          <a:xfrm>
            <a:off x="6248400" y="0"/>
            <a:ext cx="0" cy="6858000"/>
          </a:xfrm>
          <a:prstGeom prst="straightConnector1">
            <a:avLst/>
          </a:prstGeom>
          <a:noFill/>
          <a:ln cap="flat" cmpd="sng" w="38100">
            <a:solidFill>
              <a:srgbClr val="B2B2C3"/>
            </a:solidFill>
            <a:prstDash val="solid"/>
            <a:round/>
            <a:headEnd len="med" w="med" type="none"/>
            <a:tailEnd len="med" w="med" type="none"/>
          </a:ln>
        </p:spPr>
      </p:cxnSp>
      <p:cxnSp>
        <p:nvCxnSpPr>
          <p:cNvPr id="96" name="Shape 96"/>
          <p:cNvCxnSpPr/>
          <p:nvPr/>
        </p:nvCxnSpPr>
        <p:spPr>
          <a:xfrm>
            <a:off x="6192296" y="0"/>
            <a:ext cx="0" cy="6858000"/>
          </a:xfrm>
          <a:prstGeom prst="straightConnector1">
            <a:avLst/>
          </a:prstGeom>
          <a:noFill/>
          <a:ln cap="flat" cmpd="sng" w="12700">
            <a:solidFill>
              <a:schemeClr val="accent1"/>
            </a:solidFill>
            <a:prstDash val="solid"/>
            <a:round/>
            <a:headEnd len="med" w="med" type="none"/>
            <a:tailEnd len="med" w="med" type="none"/>
          </a:ln>
        </p:spPr>
      </p:cxnSp>
      <p:cxnSp>
        <p:nvCxnSpPr>
          <p:cNvPr id="97" name="Shape 97"/>
          <p:cNvCxnSpPr/>
          <p:nvPr/>
        </p:nvCxnSpPr>
        <p:spPr>
          <a:xfrm>
            <a:off x="8991600" y="0"/>
            <a:ext cx="0" cy="6858000"/>
          </a:xfrm>
          <a:prstGeom prst="straightConnector1">
            <a:avLst/>
          </a:prstGeom>
          <a:noFill/>
          <a:ln cap="flat" cmpd="sng" w="19050">
            <a:solidFill>
              <a:schemeClr val="accent1"/>
            </a:solidFill>
            <a:prstDash val="solid"/>
            <a:round/>
            <a:headEnd len="med" w="med" type="none"/>
            <a:tailEnd len="med" w="med" type="none"/>
          </a:ln>
        </p:spPr>
      </p:cxnSp>
      <p:sp>
        <p:nvSpPr>
          <p:cNvPr id="98" name="Shape 98"/>
          <p:cNvSpPr/>
          <p:nvPr/>
        </p:nvSpPr>
        <p:spPr>
          <a:xfrm>
            <a:off x="8839200" y="0"/>
            <a:ext cx="304799" cy="6858000"/>
          </a:xfrm>
          <a:prstGeom prst="rect">
            <a:avLst/>
          </a:prstGeom>
          <a:solidFill>
            <a:srgbClr val="B2B2C3">
              <a:alpha val="86666"/>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cxnSp>
        <p:nvCxnSpPr>
          <p:cNvPr id="99" name="Shape 99"/>
          <p:cNvCxnSpPr/>
          <p:nvPr/>
        </p:nvCxnSpPr>
        <p:spPr>
          <a:xfrm>
            <a:off x="8915400" y="0"/>
            <a:ext cx="0" cy="6858000"/>
          </a:xfrm>
          <a:prstGeom prst="straightConnector1">
            <a:avLst/>
          </a:prstGeom>
          <a:noFill/>
          <a:ln cap="flat" cmpd="sng" w="9525">
            <a:solidFill>
              <a:schemeClr val="accent1"/>
            </a:solidFill>
            <a:prstDash val="solid"/>
            <a:round/>
            <a:headEnd len="med" w="med" type="none"/>
            <a:tailEnd len="med" w="med" type="none"/>
          </a:ln>
        </p:spPr>
      </p:cxnSp>
      <p:sp>
        <p:nvSpPr>
          <p:cNvPr id="100" name="Shape 100"/>
          <p:cNvSpPr/>
          <p:nvPr/>
        </p:nvSpPr>
        <p:spPr>
          <a:xfrm>
            <a:off x="8156447" y="5715000"/>
            <a:ext cx="548639" cy="54863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101" name="Shape 101"/>
          <p:cNvSpPr txBox="1"/>
          <p:nvPr>
            <p:ph idx="2" type="body"/>
          </p:nvPr>
        </p:nvSpPr>
        <p:spPr>
          <a:xfrm>
            <a:off x="304800" y="274319"/>
            <a:ext cx="5638800" cy="6327647"/>
          </a:xfrm>
          <a:prstGeom prst="rect">
            <a:avLst/>
          </a:prstGeom>
          <a:noFill/>
          <a:ln>
            <a:noFill/>
          </a:ln>
        </p:spPr>
        <p:txBody>
          <a:bodyPr anchorCtr="0" anchor="t" bIns="91425" lIns="91425" rIns="91425" tIns="91425"/>
          <a:lstStyle>
            <a:lvl1pPr indent="-167640" marL="274320" rtl="0" algn="l">
              <a:spcBef>
                <a:spcPts val="600"/>
              </a:spcBef>
              <a:buClr>
                <a:schemeClr val="accent1"/>
              </a:buClr>
              <a:buFont typeface="Noto Sans Symbols"/>
              <a:buChar char="•"/>
              <a:defRPr sz="2400">
                <a:solidFill>
                  <a:schemeClr val="dk1"/>
                </a:solidFill>
                <a:latin typeface="Libre Baskerville"/>
                <a:ea typeface="Libre Baskerville"/>
                <a:cs typeface="Libre Baskerville"/>
                <a:sym typeface="Libre Baskerville"/>
              </a:defRPr>
            </a:lvl1pPr>
            <a:lvl2pPr indent="-177800" marL="640080" rtl="0" algn="l">
              <a:spcBef>
                <a:spcPts val="420"/>
              </a:spcBef>
              <a:buClr>
                <a:schemeClr val="accent1"/>
              </a:buClr>
              <a:buFont typeface="Noto Sans Symbols"/>
              <a:buChar char="●"/>
              <a:defRPr sz="2100">
                <a:solidFill>
                  <a:schemeClr val="dk1"/>
                </a:solidFill>
                <a:latin typeface="Libre Baskerville"/>
                <a:ea typeface="Libre Baskerville"/>
                <a:cs typeface="Libre Baskerville"/>
                <a:sym typeface="Libre Baskerville"/>
              </a:defRPr>
            </a:lvl2pPr>
            <a:lvl3pPr indent="-121919" marL="914400" rtl="0" algn="l">
              <a:spcBef>
                <a:spcPts val="360"/>
              </a:spcBef>
              <a:buClr>
                <a:srgbClr val="484979"/>
              </a:buClr>
              <a:buFont typeface="Noto Sans Symbols"/>
              <a:buChar char="•"/>
              <a:defRPr sz="1800">
                <a:solidFill>
                  <a:schemeClr val="dk1"/>
                </a:solidFill>
                <a:latin typeface="Libre Baskerville"/>
                <a:ea typeface="Libre Baskerville"/>
                <a:cs typeface="Libre Baskerville"/>
                <a:sym typeface="Libre Baskerville"/>
              </a:defRPr>
            </a:lvl3pPr>
            <a:lvl4pPr indent="-116839" marL="1188720" rtl="0" algn="l">
              <a:spcBef>
                <a:spcPts val="360"/>
              </a:spcBef>
              <a:buClr>
                <a:srgbClr val="B2B2C3"/>
              </a:buClr>
              <a:buFont typeface="Noto Sans Symbols"/>
              <a:buChar char="•"/>
              <a:defRPr sz="1800">
                <a:solidFill>
                  <a:schemeClr val="dk1"/>
                </a:solidFill>
                <a:latin typeface="Libre Baskerville"/>
                <a:ea typeface="Libre Baskerville"/>
                <a:cs typeface="Libre Baskerville"/>
                <a:sym typeface="Libre Baskerville"/>
              </a:defRPr>
            </a:lvl4pPr>
            <a:lvl5pPr indent="-123951" marL="1463040" rtl="0" algn="l">
              <a:spcBef>
                <a:spcPts val="320"/>
              </a:spcBef>
              <a:buClr>
                <a:srgbClr val="AEBFC2"/>
              </a:buClr>
              <a:buFont typeface="Noto Sans Symbols"/>
              <a:buChar char="●"/>
              <a:defRPr sz="1600">
                <a:solidFill>
                  <a:schemeClr val="dk1"/>
                </a:solidFill>
                <a:latin typeface="Libre Baskerville"/>
                <a:ea typeface="Libre Baskerville"/>
                <a:cs typeface="Libre Baskerville"/>
                <a:sym typeface="Libre Baskerville"/>
              </a:defRPr>
            </a:lvl5pPr>
            <a:lvl6pPr indent="-86360" marL="1737360" rtl="0" algn="l">
              <a:spcBef>
                <a:spcPts val="320"/>
              </a:spcBef>
              <a:buClr>
                <a:schemeClr val="accent1"/>
              </a:buClr>
              <a:buFont typeface="Libre Baskerville"/>
              <a:buChar char="•"/>
              <a:defRPr sz="1600">
                <a:solidFill>
                  <a:schemeClr val="dk2"/>
                </a:solidFill>
                <a:latin typeface="Libre Baskerville"/>
                <a:ea typeface="Libre Baskerville"/>
                <a:cs typeface="Libre Baskerville"/>
                <a:sym typeface="Libre Baskerville"/>
              </a:defRPr>
            </a:lvl6pPr>
            <a:lvl7pPr indent="-129539" marL="2011679" rtl="0" algn="l">
              <a:spcBef>
                <a:spcPts val="280"/>
              </a:spcBef>
              <a:buClr>
                <a:srgbClr val="B2B2C3"/>
              </a:buClr>
              <a:buFont typeface="Noto Sans Symbols"/>
              <a:buChar char="○"/>
              <a:defRPr baseline="0" sz="1400">
                <a:solidFill>
                  <a:schemeClr val="dk2"/>
                </a:solidFill>
                <a:latin typeface="Libre Baskerville"/>
                <a:ea typeface="Libre Baskerville"/>
                <a:cs typeface="Libre Baskerville"/>
                <a:sym typeface="Libre Baskerville"/>
              </a:defRPr>
            </a:lvl7pPr>
            <a:lvl8pPr indent="-101600" marL="2286000" rtl="0" algn="l">
              <a:spcBef>
                <a:spcPts val="280"/>
              </a:spcBef>
              <a:buClr>
                <a:schemeClr val="accent2"/>
              </a:buClr>
              <a:buFont typeface="Libre Baskerville"/>
              <a:buChar char="•"/>
              <a:defRPr baseline="0" sz="1400" cap="small">
                <a:solidFill>
                  <a:schemeClr val="dk2"/>
                </a:solidFill>
                <a:latin typeface="Libre Baskerville"/>
                <a:ea typeface="Libre Baskerville"/>
                <a:cs typeface="Libre Baskerville"/>
                <a:sym typeface="Libre Baskerville"/>
              </a:defRPr>
            </a:lvl8pPr>
            <a:lvl9pPr indent="-96520" marL="2560320" rtl="0" algn="l">
              <a:spcBef>
                <a:spcPts val="280"/>
              </a:spcBef>
              <a:buClr>
                <a:srgbClr val="484979"/>
              </a:buClr>
              <a:buFont typeface="Libre Baskerville"/>
              <a:buChar char="•"/>
              <a:defRPr baseline="0" sz="1400">
                <a:solidFill>
                  <a:schemeClr val="dk2"/>
                </a:solidFill>
                <a:latin typeface="Libre Baskerville"/>
                <a:ea typeface="Libre Baskerville"/>
                <a:cs typeface="Libre Baskerville"/>
                <a:sym typeface="Libre Baskerville"/>
              </a:defRPr>
            </a:lvl9pPr>
          </a:lstStyle>
          <a:p/>
        </p:txBody>
      </p:sp>
      <p:sp>
        <p:nvSpPr>
          <p:cNvPr id="102" name="Shape 102"/>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103" name="Shape 103"/>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
        <p:nvSpPr>
          <p:cNvPr id="104" name="Shape 104"/>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Εικόνα με λεζάντα">
    <p:spTree>
      <p:nvGrpSpPr>
        <p:cNvPr id="105" name="Shape 105"/>
        <p:cNvGrpSpPr/>
        <p:nvPr/>
      </p:nvGrpSpPr>
      <p:grpSpPr>
        <a:xfrm>
          <a:off x="0" y="0"/>
          <a:ext cx="0" cy="0"/>
          <a:chOff x="0" y="0"/>
          <a:chExt cx="0" cy="0"/>
        </a:xfrm>
      </p:grpSpPr>
      <p:cxnSp>
        <p:nvCxnSpPr>
          <p:cNvPr id="106" name="Shape 106"/>
          <p:cNvCxnSpPr/>
          <p:nvPr/>
        </p:nvCxnSpPr>
        <p:spPr>
          <a:xfrm>
            <a:off x="8763000" y="0"/>
            <a:ext cx="0" cy="6858000"/>
          </a:xfrm>
          <a:prstGeom prst="straightConnector1">
            <a:avLst/>
          </a:prstGeom>
          <a:noFill/>
          <a:ln cap="flat" cmpd="sng" w="38100">
            <a:solidFill>
              <a:srgbClr val="B2B2C3"/>
            </a:solidFill>
            <a:prstDash val="solid"/>
            <a:round/>
            <a:headEnd len="med" w="med" type="none"/>
            <a:tailEnd len="med" w="med" type="none"/>
          </a:ln>
        </p:spPr>
      </p:cxnSp>
      <p:sp>
        <p:nvSpPr>
          <p:cNvPr id="107" name="Shape 107"/>
          <p:cNvSpPr/>
          <p:nvPr/>
        </p:nvSpPr>
        <p:spPr>
          <a:xfrm>
            <a:off x="8156447" y="5715000"/>
            <a:ext cx="548639" cy="54863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108" name="Shape 108"/>
          <p:cNvSpPr txBox="1"/>
          <p:nvPr>
            <p:ph type="title"/>
          </p:nvPr>
        </p:nvSpPr>
        <p:spPr>
          <a:xfrm rot="5400000">
            <a:off x="3350133" y="3200400"/>
            <a:ext cx="6309360" cy="457200"/>
          </a:xfrm>
          <a:prstGeom prst="rect">
            <a:avLst/>
          </a:prstGeom>
          <a:noFill/>
          <a:ln>
            <a:noFill/>
          </a:ln>
        </p:spPr>
        <p:txBody>
          <a:bodyPr anchorCtr="0" anchor="b" bIns="91425" lIns="91425" rIns="91425" tIns="91425"/>
          <a:lstStyle>
            <a:lvl1pPr rtl="0" algn="l">
              <a:spcBef>
                <a:spcPts val="0"/>
              </a:spcBef>
              <a:buFont typeface="Libre Baskerville"/>
              <a:buNone/>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9" name="Shape 109"/>
          <p:cNvSpPr/>
          <p:nvPr>
            <p:ph idx="2" type="pic"/>
          </p:nvPr>
        </p:nvSpPr>
        <p:spPr>
          <a:xfrm>
            <a:off x="0" y="0"/>
            <a:ext cx="6172199" cy="6858000"/>
          </a:xfrm>
          <a:prstGeom prst="rect">
            <a:avLst/>
          </a:prstGeom>
          <a:solidFill>
            <a:schemeClr val="lt2"/>
          </a:solidFill>
          <a:ln>
            <a:noFill/>
          </a:ln>
        </p:spPr>
        <p:txBody>
          <a:bodyPr anchorCtr="0" anchor="ctr" bIns="91425" lIns="91425" rIns="91425" tIns="91425"/>
          <a:lstStyle>
            <a:lvl1pPr indent="0" marL="0" marR="0" rtl="0" algn="r">
              <a:spcBef>
                <a:spcPts val="0"/>
              </a:spcBef>
              <a:buClr>
                <a:schemeClr val="dk2"/>
              </a:buClr>
              <a:buFont typeface="Libre Baskerville"/>
              <a:buNone/>
              <a:defRPr b="0" baseline="0" i="0" sz="3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110" name="Shape 110"/>
          <p:cNvSpPr txBox="1"/>
          <p:nvPr>
            <p:ph idx="1" type="body"/>
          </p:nvPr>
        </p:nvSpPr>
        <p:spPr>
          <a:xfrm>
            <a:off x="6765797" y="264794"/>
            <a:ext cx="1524000" cy="4956048"/>
          </a:xfrm>
          <a:prstGeom prst="rect">
            <a:avLst/>
          </a:prstGeom>
          <a:noFill/>
          <a:ln>
            <a:noFill/>
          </a:ln>
        </p:spPr>
        <p:txBody>
          <a:bodyPr anchorCtr="0" anchor="t" bIns="91425" lIns="91425" rIns="91425" tIns="91425"/>
          <a:lstStyle>
            <a:lvl1pPr indent="0" marL="0" rtl="0">
              <a:spcBef>
                <a:spcPts val="100"/>
              </a:spcBef>
              <a:spcAft>
                <a:spcPts val="400"/>
              </a:spcAft>
              <a:buFont typeface="Libre Baskerville"/>
              <a:buNone/>
              <a:defRPr sz="1200"/>
            </a:lvl1pPr>
            <a:lvl2pPr rtl="0">
              <a:spcBef>
                <a:spcPts val="0"/>
              </a:spcBef>
              <a:defRPr sz="1200"/>
            </a:lvl2pPr>
            <a:lvl3pPr rtl="0">
              <a:spcBef>
                <a:spcPts val="0"/>
              </a:spcBef>
              <a:defRPr sz="1000"/>
            </a:lvl3pPr>
            <a:lvl4pPr rtl="0">
              <a:spcBef>
                <a:spcPts val="0"/>
              </a:spcBef>
              <a:defRPr sz="900"/>
            </a:lvl4pPr>
            <a:lvl5pPr rtl="0">
              <a:spcBef>
                <a:spcPts val="0"/>
              </a:spcBef>
              <a:defRPr sz="900"/>
            </a:lvl5pPr>
            <a:lvl6pPr rtl="0">
              <a:spcBef>
                <a:spcPts val="0"/>
              </a:spcBef>
              <a:defRPr sz="1600">
                <a:solidFill>
                  <a:schemeClr val="dk2"/>
                </a:solidFill>
                <a:latin typeface="Libre Baskerville"/>
                <a:ea typeface="Libre Baskerville"/>
                <a:cs typeface="Libre Baskerville"/>
                <a:sym typeface="Libre Baskerville"/>
              </a:defRPr>
            </a:lvl6pPr>
            <a:lvl7pPr rtl="0">
              <a:spcBef>
                <a:spcPts val="0"/>
              </a:spcBef>
              <a:defRPr baseline="0" sz="1400">
                <a:solidFill>
                  <a:schemeClr val="dk2"/>
                </a:solidFill>
                <a:latin typeface="Libre Baskerville"/>
                <a:ea typeface="Libre Baskerville"/>
                <a:cs typeface="Libre Baskerville"/>
                <a:sym typeface="Libre Baskerville"/>
              </a:defRPr>
            </a:lvl7pPr>
            <a:lvl8pPr rtl="0">
              <a:spcBef>
                <a:spcPts val="0"/>
              </a:spcBef>
              <a:defRPr baseline="0" sz="1400" cap="small">
                <a:solidFill>
                  <a:schemeClr val="dk2"/>
                </a:solidFill>
                <a:latin typeface="Libre Baskerville"/>
                <a:ea typeface="Libre Baskerville"/>
                <a:cs typeface="Libre Baskerville"/>
                <a:sym typeface="Libre Baskerville"/>
              </a:defRPr>
            </a:lvl8pPr>
            <a:lvl9pPr rtl="0">
              <a:spcBef>
                <a:spcPts val="0"/>
              </a:spcBef>
              <a:defRPr baseline="0" sz="1400">
                <a:solidFill>
                  <a:schemeClr val="dk2"/>
                </a:solidFill>
                <a:latin typeface="Libre Baskerville"/>
                <a:ea typeface="Libre Baskerville"/>
                <a:cs typeface="Libre Baskerville"/>
                <a:sym typeface="Libre Baskerville"/>
              </a:defRPr>
            </a:lvl9pPr>
          </a:lstStyle>
          <a:p/>
        </p:txBody>
      </p:sp>
      <p:cxnSp>
        <p:nvCxnSpPr>
          <p:cNvPr id="111" name="Shape 111"/>
          <p:cNvCxnSpPr/>
          <p:nvPr/>
        </p:nvCxnSpPr>
        <p:spPr>
          <a:xfrm>
            <a:off x="8991600" y="0"/>
            <a:ext cx="0" cy="6858000"/>
          </a:xfrm>
          <a:prstGeom prst="straightConnector1">
            <a:avLst/>
          </a:prstGeom>
          <a:noFill/>
          <a:ln cap="flat" cmpd="sng" w="9525">
            <a:solidFill>
              <a:schemeClr val="dk1"/>
            </a:solidFill>
            <a:prstDash val="solid"/>
            <a:round/>
            <a:headEnd len="med" w="med" type="none"/>
            <a:tailEnd len="med" w="med" type="none"/>
          </a:ln>
        </p:spPr>
      </p:cxnSp>
      <p:sp>
        <p:nvSpPr>
          <p:cNvPr id="112" name="Shape 112"/>
          <p:cNvSpPr/>
          <p:nvPr/>
        </p:nvSpPr>
        <p:spPr>
          <a:xfrm>
            <a:off x="8839200" y="0"/>
            <a:ext cx="304799" cy="6858000"/>
          </a:xfrm>
          <a:prstGeom prst="rect">
            <a:avLst/>
          </a:prstGeom>
          <a:solidFill>
            <a:srgbClr val="B2B2C3"/>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cxnSp>
        <p:nvCxnSpPr>
          <p:cNvPr id="113" name="Shape 113"/>
          <p:cNvCxnSpPr/>
          <p:nvPr/>
        </p:nvCxnSpPr>
        <p:spPr>
          <a:xfrm>
            <a:off x="8915400" y="0"/>
            <a:ext cx="0" cy="6858000"/>
          </a:xfrm>
          <a:prstGeom prst="straightConnector1">
            <a:avLst/>
          </a:prstGeom>
          <a:noFill/>
          <a:ln cap="flat" cmpd="sng" w="9525">
            <a:solidFill>
              <a:schemeClr val="accent1"/>
            </a:solidFill>
            <a:prstDash val="solid"/>
            <a:round/>
            <a:headEnd len="med" w="med" type="none"/>
            <a:tailEnd len="med" w="med" type="none"/>
          </a:ln>
        </p:spPr>
      </p:cxnSp>
      <p:cxnSp>
        <p:nvCxnSpPr>
          <p:cNvPr id="114" name="Shape 114"/>
          <p:cNvCxnSpPr/>
          <p:nvPr/>
        </p:nvCxnSpPr>
        <p:spPr>
          <a:xfrm>
            <a:off x="6248400" y="0"/>
            <a:ext cx="0" cy="6858000"/>
          </a:xfrm>
          <a:prstGeom prst="straightConnector1">
            <a:avLst/>
          </a:prstGeom>
          <a:noFill/>
          <a:ln cap="flat" cmpd="sng" w="38100">
            <a:solidFill>
              <a:srgbClr val="B2B2C3"/>
            </a:solidFill>
            <a:prstDash val="solid"/>
            <a:round/>
            <a:headEnd len="med" w="med" type="none"/>
            <a:tailEnd len="med" w="med" type="none"/>
          </a:ln>
        </p:spPr>
      </p:cxnSp>
      <p:cxnSp>
        <p:nvCxnSpPr>
          <p:cNvPr id="115" name="Shape 115"/>
          <p:cNvCxnSpPr/>
          <p:nvPr/>
        </p:nvCxnSpPr>
        <p:spPr>
          <a:xfrm>
            <a:off x="6192296" y="0"/>
            <a:ext cx="0" cy="6858000"/>
          </a:xfrm>
          <a:prstGeom prst="straightConnector1">
            <a:avLst/>
          </a:prstGeom>
          <a:noFill/>
          <a:ln cap="flat" cmpd="sng" w="12700">
            <a:solidFill>
              <a:schemeClr val="accent1"/>
            </a:solidFill>
            <a:prstDash val="solid"/>
            <a:round/>
            <a:headEnd len="med" w="med" type="none"/>
            <a:tailEnd len="med" w="med" type="none"/>
          </a:ln>
        </p:spPr>
      </p:cxnSp>
      <p:sp>
        <p:nvSpPr>
          <p:cNvPr id="116" name="Shape 116"/>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117" name="Shape 117"/>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
        <p:nvSpPr>
          <p:cNvPr id="118" name="Shape 118"/>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cxnSp>
        <p:nvCxnSpPr>
          <p:cNvPr id="5" name="Shape 5"/>
          <p:cNvCxnSpPr/>
          <p:nvPr/>
        </p:nvCxnSpPr>
        <p:spPr>
          <a:xfrm>
            <a:off x="8763000" y="0"/>
            <a:ext cx="0" cy="6858000"/>
          </a:xfrm>
          <a:prstGeom prst="straightConnector1">
            <a:avLst/>
          </a:prstGeom>
          <a:noFill/>
          <a:ln cap="flat" cmpd="sng" w="38100">
            <a:solidFill>
              <a:srgbClr val="B2B2C3">
                <a:alpha val="92941"/>
              </a:srgbClr>
            </a:solidFill>
            <a:prstDash val="solid"/>
            <a:round/>
            <a:headEnd len="med" w="med" type="none"/>
            <a:tailEnd len="med" w="med" type="none"/>
          </a:ln>
        </p:spPr>
      </p:cxnSp>
      <p:sp>
        <p:nvSpPr>
          <p:cNvPr id="6" name="Shape 6"/>
          <p:cNvSpPr txBox="1"/>
          <p:nvPr>
            <p:ph type="title"/>
          </p:nvPr>
        </p:nvSpPr>
        <p:spPr>
          <a:xfrm>
            <a:off x="457200" y="274637"/>
            <a:ext cx="7467600" cy="1143000"/>
          </a:xfrm>
          <a:prstGeom prst="rect">
            <a:avLst/>
          </a:prstGeom>
          <a:noFill/>
          <a:ln>
            <a:noFill/>
          </a:ln>
        </p:spPr>
        <p:txBody>
          <a:bodyPr anchorCtr="0" anchor="b" bIns="91425" lIns="91425" rIns="91425" tIns="91425"/>
          <a:lstStyle>
            <a:lvl1pPr indent="0" marL="0" marR="0" rtl="0" algn="l">
              <a:spcBef>
                <a:spcPts val="0"/>
              </a:spcBef>
              <a:buClr>
                <a:schemeClr val="dk2"/>
              </a:buClr>
              <a:buFont typeface="Libre Baskerville"/>
              <a:buNone/>
              <a:defRPr b="0" baseline="0" i="0" sz="3000" u="none" cap="small" strike="noStrike">
                <a:solidFill>
                  <a:schemeClr val="dk2"/>
                </a:solidFill>
                <a:latin typeface="Libre Baskerville"/>
                <a:ea typeface="Libre Baskerville"/>
                <a:cs typeface="Libre Baskerville"/>
                <a:sym typeface="Libre Baskervill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7" name="Shape 7"/>
          <p:cNvSpPr txBox="1"/>
          <p:nvPr>
            <p:ph idx="1" type="body"/>
          </p:nvPr>
        </p:nvSpPr>
        <p:spPr>
          <a:xfrm>
            <a:off x="457200" y="1600200"/>
            <a:ext cx="7467600" cy="4873751"/>
          </a:xfrm>
          <a:prstGeom prst="rect">
            <a:avLst/>
          </a:prstGeom>
          <a:noFill/>
          <a:ln>
            <a:noFill/>
          </a:ln>
        </p:spPr>
        <p:txBody>
          <a:bodyPr anchorCtr="0" anchor="t" bIns="91425" lIns="91425" rIns="91425" tIns="91425"/>
          <a:lstStyle>
            <a:lvl1pPr indent="-167640" marL="274320" marR="0" rtl="0" algn="l">
              <a:spcBef>
                <a:spcPts val="600"/>
              </a:spcBef>
              <a:buClr>
                <a:schemeClr val="accent1"/>
              </a:buClr>
              <a:buFont typeface="Noto Sans Symbols"/>
              <a:buChar char="•"/>
              <a:defRPr b="0" baseline="0" i="0" sz="2400" u="none" cap="none" strike="noStrike">
                <a:solidFill>
                  <a:schemeClr val="dk1"/>
                </a:solidFill>
                <a:latin typeface="Libre Baskerville"/>
                <a:ea typeface="Libre Baskerville"/>
                <a:cs typeface="Libre Baskerville"/>
                <a:sym typeface="Libre Baskerville"/>
              </a:defRPr>
            </a:lvl1pPr>
            <a:lvl2pPr indent="-177800" marL="640080" marR="0" rtl="0" algn="l">
              <a:spcBef>
                <a:spcPts val="420"/>
              </a:spcBef>
              <a:buClr>
                <a:schemeClr val="accent1"/>
              </a:buClr>
              <a:buFont typeface="Noto Sans Symbols"/>
              <a:buChar char="●"/>
              <a:defRPr b="0" baseline="0" i="0" sz="2100" u="none" cap="none" strike="noStrike">
                <a:solidFill>
                  <a:schemeClr val="dk1"/>
                </a:solidFill>
                <a:latin typeface="Libre Baskerville"/>
                <a:ea typeface="Libre Baskerville"/>
                <a:cs typeface="Libre Baskerville"/>
                <a:sym typeface="Libre Baskerville"/>
              </a:defRPr>
            </a:lvl2pPr>
            <a:lvl3pPr indent="-121919" marL="914400" marR="0" rtl="0" algn="l">
              <a:spcBef>
                <a:spcPts val="360"/>
              </a:spcBef>
              <a:buClr>
                <a:srgbClr val="484979"/>
              </a:buClr>
              <a:buFont typeface="Noto Sans Symbols"/>
              <a:buChar char="•"/>
              <a:defRPr b="0" baseline="0" i="0" sz="1800" u="none" cap="none" strike="noStrike">
                <a:solidFill>
                  <a:schemeClr val="dk1"/>
                </a:solidFill>
                <a:latin typeface="Libre Baskerville"/>
                <a:ea typeface="Libre Baskerville"/>
                <a:cs typeface="Libre Baskerville"/>
                <a:sym typeface="Libre Baskerville"/>
              </a:defRPr>
            </a:lvl3pPr>
            <a:lvl4pPr indent="-116839" marL="1188720" marR="0" rtl="0" algn="l">
              <a:spcBef>
                <a:spcPts val="360"/>
              </a:spcBef>
              <a:buClr>
                <a:srgbClr val="B2B2C3"/>
              </a:buClr>
              <a:buFont typeface="Noto Sans Symbols"/>
              <a:buChar char="•"/>
              <a:defRPr b="0" baseline="0" i="0" sz="1800" u="none" cap="none" strike="noStrike">
                <a:solidFill>
                  <a:schemeClr val="dk1"/>
                </a:solidFill>
                <a:latin typeface="Libre Baskerville"/>
                <a:ea typeface="Libre Baskerville"/>
                <a:cs typeface="Libre Baskerville"/>
                <a:sym typeface="Libre Baskerville"/>
              </a:defRPr>
            </a:lvl4pPr>
            <a:lvl5pPr indent="-123951" marL="1463040" marR="0" rtl="0" algn="l">
              <a:spcBef>
                <a:spcPts val="320"/>
              </a:spcBef>
              <a:buClr>
                <a:srgbClr val="AEBFC2"/>
              </a:buClr>
              <a:buFont typeface="Noto Sans Symbols"/>
              <a:buChar char="●"/>
              <a:defRPr b="0" baseline="0" i="0" sz="1600" u="none" cap="none" strike="noStrike">
                <a:solidFill>
                  <a:schemeClr val="dk1"/>
                </a:solidFill>
                <a:latin typeface="Libre Baskerville"/>
                <a:ea typeface="Libre Baskerville"/>
                <a:cs typeface="Libre Baskerville"/>
                <a:sym typeface="Libre Baskerville"/>
              </a:defRPr>
            </a:lvl5pPr>
            <a:lvl6pPr indent="-86360" marL="1737360" marR="0" rtl="0" algn="l">
              <a:spcBef>
                <a:spcPts val="320"/>
              </a:spcBef>
              <a:buClr>
                <a:schemeClr val="accent1"/>
              </a:buClr>
              <a:buFont typeface="Libre Baskerville"/>
              <a:buChar char="•"/>
              <a:defRPr b="0" baseline="0" i="0" sz="1600" u="none" cap="none" strike="noStrike">
                <a:solidFill>
                  <a:schemeClr val="dk2"/>
                </a:solidFill>
                <a:latin typeface="Libre Baskerville"/>
                <a:ea typeface="Libre Baskerville"/>
                <a:cs typeface="Libre Baskerville"/>
                <a:sym typeface="Libre Baskerville"/>
              </a:defRPr>
            </a:lvl6pPr>
            <a:lvl7pPr indent="-129539" marL="2011679" marR="0" rtl="0" algn="l">
              <a:spcBef>
                <a:spcPts val="280"/>
              </a:spcBef>
              <a:buClr>
                <a:srgbClr val="B2B2C3"/>
              </a:buClr>
              <a:buFont typeface="Noto Sans Symbols"/>
              <a:buChar char="○"/>
              <a:defRPr b="0" baseline="0" i="0" sz="1400" u="none" cap="none" strike="noStrike">
                <a:solidFill>
                  <a:schemeClr val="dk2"/>
                </a:solidFill>
                <a:latin typeface="Libre Baskerville"/>
                <a:ea typeface="Libre Baskerville"/>
                <a:cs typeface="Libre Baskerville"/>
                <a:sym typeface="Libre Baskerville"/>
              </a:defRPr>
            </a:lvl7pPr>
            <a:lvl8pPr indent="-101600" marL="2286000" marR="0" rtl="0" algn="l">
              <a:spcBef>
                <a:spcPts val="280"/>
              </a:spcBef>
              <a:buClr>
                <a:schemeClr val="accent2"/>
              </a:buClr>
              <a:buFont typeface="Libre Baskerville"/>
              <a:buChar char="•"/>
              <a:defRPr b="0" baseline="0" i="0" sz="1400" u="none" cap="small" strike="noStrike">
                <a:solidFill>
                  <a:schemeClr val="dk2"/>
                </a:solidFill>
                <a:latin typeface="Libre Baskerville"/>
                <a:ea typeface="Libre Baskerville"/>
                <a:cs typeface="Libre Baskerville"/>
                <a:sym typeface="Libre Baskerville"/>
              </a:defRPr>
            </a:lvl8pPr>
            <a:lvl9pPr indent="-96520" marL="2560320" marR="0" rtl="0" algn="l">
              <a:spcBef>
                <a:spcPts val="280"/>
              </a:spcBef>
              <a:buClr>
                <a:srgbClr val="484979"/>
              </a:buClr>
              <a:buFont typeface="Libre Baskerville"/>
              <a:buChar char="•"/>
              <a:defRPr b="0" baseline="0" i="0" sz="1400" u="none" cap="none" strike="noStrike">
                <a:solidFill>
                  <a:schemeClr val="dk2"/>
                </a:solidFill>
                <a:latin typeface="Libre Baskerville"/>
                <a:ea typeface="Libre Baskerville"/>
                <a:cs typeface="Libre Baskerville"/>
                <a:sym typeface="Libre Baskerville"/>
              </a:defRPr>
            </a:lvl9pPr>
          </a:lstStyle>
          <a:p/>
        </p:txBody>
      </p:sp>
      <p:sp>
        <p:nvSpPr>
          <p:cNvPr id="8" name="Shape 8"/>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sp>
        <p:nvSpPr>
          <p:cNvPr id="9" name="Shape 9"/>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2"/>
                </a:solidFill>
                <a:latin typeface="Libre Baskerville"/>
                <a:ea typeface="Libre Baskerville"/>
                <a:cs typeface="Libre Baskerville"/>
                <a:sym typeface="Libre Baskerville"/>
              </a:defRPr>
            </a:lvl1pPr>
            <a:lvl2pPr indent="0" marL="457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2pPr>
            <a:lvl3pPr indent="0" marL="914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3pPr>
            <a:lvl4pPr indent="0" marL="1371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4pPr>
            <a:lvl5pPr indent="0" marL="18288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5pPr>
            <a:lvl6pPr indent="0" marL="22860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6pPr>
            <a:lvl7pPr indent="0" marL="27432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7pPr>
            <a:lvl8pPr indent="0" marL="32004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8pPr>
            <a:lvl9pPr indent="0" marL="3657600" marR="0" rtl="0" algn="l">
              <a:spcBef>
                <a:spcPts val="0"/>
              </a:spcBef>
              <a:defRPr b="0" baseline="0" i="0" sz="1800" u="none" cap="none" strike="noStrike">
                <a:solidFill>
                  <a:schemeClr val="dk1"/>
                </a:solidFill>
                <a:latin typeface="Libre Baskerville"/>
                <a:ea typeface="Libre Baskerville"/>
                <a:cs typeface="Libre Baskerville"/>
                <a:sym typeface="Libre Baskerville"/>
              </a:defRPr>
            </a:lvl9pPr>
          </a:lstStyle>
          <a:p/>
        </p:txBody>
      </p:sp>
      <p:cxnSp>
        <p:nvCxnSpPr>
          <p:cNvPr id="10" name="Shape 10"/>
          <p:cNvCxnSpPr/>
          <p:nvPr/>
        </p:nvCxnSpPr>
        <p:spPr>
          <a:xfrm>
            <a:off x="76200" y="0"/>
            <a:ext cx="0" cy="6858000"/>
          </a:xfrm>
          <a:prstGeom prst="straightConnector1">
            <a:avLst/>
          </a:prstGeom>
          <a:noFill/>
          <a:ln cap="flat" cmpd="thickThin" w="57150">
            <a:solidFill>
              <a:srgbClr val="B2B2C3"/>
            </a:solidFill>
            <a:prstDash val="solid"/>
            <a:round/>
            <a:headEnd len="med" w="med" type="none"/>
            <a:tailEnd len="med" w="med" type="none"/>
          </a:ln>
        </p:spPr>
      </p:cxnSp>
      <p:cxnSp>
        <p:nvCxnSpPr>
          <p:cNvPr id="11" name="Shape 11"/>
          <p:cNvCxnSpPr/>
          <p:nvPr/>
        </p:nvCxnSpPr>
        <p:spPr>
          <a:xfrm>
            <a:off x="8991600" y="0"/>
            <a:ext cx="0" cy="6858000"/>
          </a:xfrm>
          <a:prstGeom prst="straightConnector1">
            <a:avLst/>
          </a:prstGeom>
          <a:noFill/>
          <a:ln cap="flat" cmpd="sng" w="19050">
            <a:solidFill>
              <a:schemeClr val="accent1"/>
            </a:solidFill>
            <a:prstDash val="solid"/>
            <a:round/>
            <a:headEnd len="med" w="med" type="none"/>
            <a:tailEnd len="med" w="med" type="none"/>
          </a:ln>
        </p:spPr>
      </p:cxnSp>
      <p:sp>
        <p:nvSpPr>
          <p:cNvPr id="12" name="Shape 12"/>
          <p:cNvSpPr/>
          <p:nvPr/>
        </p:nvSpPr>
        <p:spPr>
          <a:xfrm>
            <a:off x="8839200" y="0"/>
            <a:ext cx="304799" cy="6858000"/>
          </a:xfrm>
          <a:prstGeom prst="rect">
            <a:avLst/>
          </a:prstGeom>
          <a:solidFill>
            <a:srgbClr val="B2B2C3">
              <a:alpha val="86666"/>
            </a:srgb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cxnSp>
        <p:nvCxnSpPr>
          <p:cNvPr id="13" name="Shape 13"/>
          <p:cNvCxnSpPr/>
          <p:nvPr/>
        </p:nvCxnSpPr>
        <p:spPr>
          <a:xfrm>
            <a:off x="8915400" y="0"/>
            <a:ext cx="0" cy="6858000"/>
          </a:xfrm>
          <a:prstGeom prst="straightConnector1">
            <a:avLst/>
          </a:prstGeom>
          <a:noFill/>
          <a:ln cap="flat" cmpd="sng" w="9525">
            <a:solidFill>
              <a:schemeClr val="accent1"/>
            </a:solidFill>
            <a:prstDash val="solid"/>
            <a:round/>
            <a:headEnd len="med" w="med" type="none"/>
            <a:tailEnd len="med" w="med" type="none"/>
          </a:ln>
        </p:spPr>
      </p:cxnSp>
      <p:sp>
        <p:nvSpPr>
          <p:cNvPr id="14" name="Shape 14"/>
          <p:cNvSpPr/>
          <p:nvPr/>
        </p:nvSpPr>
        <p:spPr>
          <a:xfrm>
            <a:off x="8156447" y="5715000"/>
            <a:ext cx="548639" cy="54863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
        <p:nvSpPr>
          <p:cNvPr id="15" name="Shape 15"/>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baseline="0" i="0" lang="en-GB" sz="1400" u="none" cap="none" strike="noStrike">
                <a:solidFill>
                  <a:srgbClr val="FFFFFF"/>
                </a:solidFill>
                <a:latin typeface="Libre Baskerville"/>
                <a:ea typeface="Libre Baskerville"/>
                <a:cs typeface="Libre Baskerville"/>
                <a:sym typeface="Libre Baskervill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07.png"/><Relationship Id="rId6" Type="http://schemas.openxmlformats.org/officeDocument/2006/relationships/image" Target="../media/image0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6.jpg"/><Relationship Id="rId4" Type="http://schemas.openxmlformats.org/officeDocument/2006/relationships/image" Target="../media/image0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ctrTitle"/>
          </p:nvPr>
        </p:nvSpPr>
        <p:spPr>
          <a:xfrm>
            <a:off x="2643174" y="0"/>
            <a:ext cx="5500726" cy="2214578"/>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Libre Baskerville"/>
              <a:buNone/>
            </a:pPr>
            <a:r>
              <a:rPr b="1" baseline="0" i="0" lang="en-GB" sz="3000" u="none" cap="small" strike="noStrike">
                <a:solidFill>
                  <a:schemeClr val="dk2"/>
                </a:solidFill>
                <a:latin typeface="Libre Baskerville"/>
                <a:ea typeface="Libre Baskerville"/>
                <a:cs typeface="Libre Baskerville"/>
                <a:sym typeface="Libre Baskerville"/>
              </a:rPr>
              <a:t>LINDOS OF RHODES</a:t>
            </a:r>
          </a:p>
        </p:txBody>
      </p:sp>
      <p:sp>
        <p:nvSpPr>
          <p:cNvPr id="133" name="Shape 133"/>
          <p:cNvSpPr txBox="1"/>
          <p:nvPr>
            <p:ph idx="1" type="subTitle"/>
          </p:nvPr>
        </p:nvSpPr>
        <p:spPr>
          <a:xfrm>
            <a:off x="2285983" y="5486400"/>
            <a:ext cx="6172199" cy="1371599"/>
          </a:xfrm>
          <a:prstGeom prst="rect">
            <a:avLst/>
          </a:prstGeom>
          <a:noFill/>
          <a:ln>
            <a:noFill/>
          </a:ln>
        </p:spPr>
        <p:txBody>
          <a:bodyPr anchorCtr="0" anchor="t" bIns="45700" lIns="91425" rIns="91425" tIns="45700">
            <a:noAutofit/>
          </a:bodyPr>
          <a:lstStyle/>
          <a:p>
            <a:pPr indent="0" lvl="0" marL="0" marR="0" rtl="0" algn="r">
              <a:spcBef>
                <a:spcPts val="0"/>
              </a:spcBef>
              <a:buClr>
                <a:schemeClr val="accent1"/>
              </a:buClr>
              <a:buSzPct val="25000"/>
              <a:buFont typeface="Noto Sans Symbols"/>
              <a:buNone/>
            </a:pPr>
            <a:r>
              <a:rPr b="1" baseline="0" i="1" lang="en-GB" sz="1800" u="none" cap="none" strike="noStrike">
                <a:solidFill>
                  <a:srgbClr val="5348E0"/>
                </a:solidFill>
                <a:latin typeface="Libre Baskerville"/>
                <a:ea typeface="Libre Baskerville"/>
                <a:cs typeface="Libre Baskerville"/>
                <a:sym typeface="Libre Baskerville"/>
              </a:rPr>
              <a:t>LINDOS A MAGICAL PLACE</a:t>
            </a:r>
          </a:p>
        </p:txBody>
      </p:sp>
      <p:pic>
        <p:nvPicPr>
          <p:cNvPr id="134" name="Shape 134"/>
          <p:cNvPicPr preferRelativeResize="0"/>
          <p:nvPr/>
        </p:nvPicPr>
        <p:blipFill rotWithShape="1">
          <a:blip r:embed="rId3">
            <a:alphaModFix/>
          </a:blip>
          <a:srcRect b="0" l="0" r="0" t="0"/>
          <a:stretch/>
        </p:blipFill>
        <p:spPr>
          <a:xfrm>
            <a:off x="3071801" y="2376122"/>
            <a:ext cx="4328169" cy="296301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b="0" l="0" r="0" t="0"/>
          <a:stretch/>
        </p:blipFill>
        <p:spPr>
          <a:xfrm>
            <a:off x="285719" y="357165"/>
            <a:ext cx="3656983" cy="2428892"/>
          </a:xfrm>
          <a:prstGeom prst="rect">
            <a:avLst/>
          </a:prstGeom>
          <a:noFill/>
          <a:ln>
            <a:noFill/>
          </a:ln>
        </p:spPr>
      </p:pic>
      <p:pic>
        <p:nvPicPr>
          <p:cNvPr id="197" name="Shape 197"/>
          <p:cNvPicPr preferRelativeResize="0"/>
          <p:nvPr/>
        </p:nvPicPr>
        <p:blipFill rotWithShape="1">
          <a:blip r:embed="rId4">
            <a:alphaModFix/>
          </a:blip>
          <a:srcRect b="0" l="0" r="0" t="0"/>
          <a:stretch/>
        </p:blipFill>
        <p:spPr>
          <a:xfrm>
            <a:off x="785785" y="2786058"/>
            <a:ext cx="2602770" cy="3937998"/>
          </a:xfrm>
          <a:prstGeom prst="rect">
            <a:avLst/>
          </a:prstGeom>
          <a:noFill/>
          <a:ln>
            <a:noFill/>
          </a:ln>
        </p:spPr>
      </p:pic>
      <p:pic>
        <p:nvPicPr>
          <p:cNvPr id="198" name="Shape 198"/>
          <p:cNvPicPr preferRelativeResize="0"/>
          <p:nvPr/>
        </p:nvPicPr>
        <p:blipFill rotWithShape="1">
          <a:blip r:embed="rId5">
            <a:alphaModFix/>
          </a:blip>
          <a:srcRect b="0" l="0" r="0" t="0"/>
          <a:stretch/>
        </p:blipFill>
        <p:spPr>
          <a:xfrm>
            <a:off x="5572132" y="357165"/>
            <a:ext cx="2428892" cy="3582591"/>
          </a:xfrm>
          <a:prstGeom prst="rect">
            <a:avLst/>
          </a:prstGeom>
          <a:noFill/>
          <a:ln>
            <a:noFill/>
          </a:ln>
        </p:spPr>
      </p:pic>
      <p:pic>
        <p:nvPicPr>
          <p:cNvPr id="199" name="Shape 199"/>
          <p:cNvPicPr preferRelativeResize="0"/>
          <p:nvPr/>
        </p:nvPicPr>
        <p:blipFill rotWithShape="1">
          <a:blip r:embed="rId6">
            <a:alphaModFix/>
          </a:blip>
          <a:srcRect b="0" l="0" r="0" t="0"/>
          <a:stretch/>
        </p:blipFill>
        <p:spPr>
          <a:xfrm>
            <a:off x="4500562" y="4214817"/>
            <a:ext cx="4190999" cy="2352674"/>
          </a:xfrm>
          <a:prstGeom prst="rect">
            <a:avLst/>
          </a:prstGeom>
          <a:noFill/>
          <a:ln>
            <a:noFill/>
          </a:ln>
        </p:spPr>
      </p:pic>
      <p:sp>
        <p:nvSpPr>
          <p:cNvPr id="200" name="Shape 200"/>
          <p:cNvSpPr txBox="1"/>
          <p:nvPr>
            <p:ph type="title"/>
          </p:nvPr>
        </p:nvSpPr>
        <p:spPr>
          <a:xfrm>
            <a:off x="4500562" y="785793"/>
            <a:ext cx="3352799"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Libre Baskerville"/>
              <a:buNone/>
            </a:pPr>
            <a:br>
              <a:rPr b="0" baseline="0" i="0" lang="en-GB" sz="3000" u="none" cap="small" strike="noStrike">
                <a:solidFill>
                  <a:schemeClr val="dk2"/>
                </a:solidFill>
                <a:latin typeface="Libre Baskerville"/>
                <a:ea typeface="Libre Baskerville"/>
                <a:cs typeface="Libre Baskerville"/>
                <a:sym typeface="Libre Baskerville"/>
              </a:rPr>
            </a:br>
          </a:p>
        </p:txBody>
      </p:sp>
      <p:sp>
        <p:nvSpPr>
          <p:cNvPr id="201" name="Shape 201"/>
          <p:cNvSpPr txBox="1"/>
          <p:nvPr>
            <p:ph idx="1" type="body"/>
          </p:nvPr>
        </p:nvSpPr>
        <p:spPr>
          <a:xfrm>
            <a:off x="357158" y="2857496"/>
            <a:ext cx="3357586" cy="3857652"/>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106666"/>
              <a:buFont typeface="Noto Sans Symbols"/>
              <a:buChar char="❖"/>
            </a:pPr>
            <a:r>
              <a:rPr b="1" baseline="0" i="0" lang="en-GB" sz="1800" u="none" cap="none" strike="noStrike">
                <a:solidFill>
                  <a:schemeClr val="dk1"/>
                </a:solidFill>
                <a:latin typeface="Libre Baskerville"/>
                <a:ea typeface="Libre Baskerville"/>
                <a:cs typeface="Libre Baskerville"/>
                <a:sym typeface="Libre Baskerville"/>
              </a:rPr>
              <a:t>Lindos is also famous for its donkeys the use them for bringing people up and down from the acropolis so how ever wants can rent one that’s lots of fun</a:t>
            </a:r>
            <a:r>
              <a:rPr b="1" baseline="0" i="0" lang="en-GB" sz="2400" u="none" cap="none" strike="noStrike">
                <a:solidFill>
                  <a:schemeClr val="dk1"/>
                </a:solidFill>
                <a:latin typeface="Libre Baskerville"/>
                <a:ea typeface="Libre Baskerville"/>
                <a:cs typeface="Libre Baskerville"/>
                <a:sym typeface="Libre Baskerville"/>
              </a:rPr>
              <a:t>.</a:t>
            </a:r>
          </a:p>
        </p:txBody>
      </p:sp>
      <p:sp>
        <p:nvSpPr>
          <p:cNvPr id="202" name="Shape 202"/>
          <p:cNvSpPr/>
          <p:nvPr/>
        </p:nvSpPr>
        <p:spPr>
          <a:xfrm>
            <a:off x="4857751" y="1071545"/>
            <a:ext cx="3786181" cy="230832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Noto Sans Symbols"/>
              <a:buChar char="❖"/>
            </a:pPr>
            <a:r>
              <a:rPr b="1" baseline="0" i="0" lang="en-GB" sz="1800" u="none" cap="none" strike="noStrike">
                <a:solidFill>
                  <a:schemeClr val="dk1"/>
                </a:solidFill>
                <a:latin typeface="Libre Baskerville"/>
                <a:ea typeface="Libre Baskerville"/>
                <a:cs typeface="Libre Baskerville"/>
                <a:sym typeface="Libre Baskerville"/>
              </a:rPr>
              <a:t>The main attraction of Lindos is the town itself, winding paths between small traditional whitewashed buildings. </a:t>
            </a:r>
          </a:p>
          <a:p>
            <a:pPr indent="0" lvl="0" marL="0" marR="0" rtl="0" algn="l">
              <a:spcBef>
                <a:spcPts val="0"/>
              </a:spcBef>
              <a:buNone/>
            </a:pPr>
            <a:r>
              <a:t/>
            </a:r>
            <a:endParaRPr b="1" baseline="0" i="0" sz="1800" u="none" cap="none" strike="noStrike">
              <a:solidFill>
                <a:schemeClr val="dk1"/>
              </a:solidFill>
              <a:latin typeface="Libre Baskerville"/>
              <a:ea typeface="Libre Baskerville"/>
              <a:cs typeface="Libre Baskerville"/>
              <a:sym typeface="Libre Baskerville"/>
            </a:endParaRPr>
          </a:p>
          <a:p>
            <a:pPr indent="0" lvl="0" marL="0" marR="0" rtl="0" algn="l">
              <a:spcBef>
                <a:spcPts val="0"/>
              </a:spcBef>
              <a:buNone/>
            </a:pPr>
            <a:r>
              <a:t/>
            </a:r>
            <a:endParaRPr b="1" baseline="0" i="0" sz="1800" u="none" cap="none" strike="noStrike">
              <a:solidFill>
                <a:schemeClr val="dk1"/>
              </a:solidFill>
              <a:latin typeface="Libre Baskerville"/>
              <a:ea typeface="Libre Baskerville"/>
              <a:cs typeface="Libre Baskerville"/>
              <a:sym typeface="Libre Baskerville"/>
            </a:endParaRPr>
          </a:p>
          <a:p>
            <a:pPr indent="0" lvl="0" marL="0" marR="0" rtl="0" algn="l">
              <a:spcBef>
                <a:spcPts val="0"/>
              </a:spcBef>
              <a:buNone/>
            </a:pPr>
            <a:r>
              <a:t/>
            </a:r>
            <a:endParaRPr b="1" baseline="0" i="0" sz="1800" u="none" cap="none" strike="noStrike">
              <a:solidFill>
                <a:schemeClr val="dk1"/>
              </a:solidFill>
              <a:latin typeface="Libre Baskerville"/>
              <a:ea typeface="Libre Baskerville"/>
              <a:cs typeface="Libre Baskerville"/>
              <a:sym typeface="Libre Baskerville"/>
            </a:endParaRPr>
          </a:p>
        </p:txBody>
      </p:sp>
      <p:sp>
        <p:nvSpPr>
          <p:cNvPr id="203" name="Shape 203"/>
          <p:cNvSpPr/>
          <p:nvPr/>
        </p:nvSpPr>
        <p:spPr>
          <a:xfrm>
            <a:off x="4857751" y="3643314"/>
            <a:ext cx="3643306" cy="147732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Noto Sans Symbols"/>
              <a:buChar char="❖"/>
            </a:pPr>
            <a:r>
              <a:rPr b="1" baseline="0" i="0" lang="en-GB" sz="1800" u="none" cap="none" strike="noStrike">
                <a:solidFill>
                  <a:schemeClr val="dk1"/>
                </a:solidFill>
                <a:latin typeface="Libre Baskerville"/>
                <a:ea typeface="Libre Baskerville"/>
                <a:cs typeface="Libre Baskerville"/>
                <a:sym typeface="Libre Baskerville"/>
              </a:rPr>
              <a:t>Lindos has some of the few sandy beaches on Rhodes. The beaches are very beautiful and have very clear crystallic water.</a:t>
            </a:r>
          </a:p>
        </p:txBody>
      </p:sp>
      <p:sp>
        <p:nvSpPr>
          <p:cNvPr id="204" name="Shape 204"/>
          <p:cNvSpPr txBox="1"/>
          <p:nvPr/>
        </p:nvSpPr>
        <p:spPr>
          <a:xfrm>
            <a:off x="3571867" y="214289"/>
            <a:ext cx="2000263"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GB" sz="1600" u="none" cap="none" strike="noStrike">
                <a:solidFill>
                  <a:schemeClr val="dk1"/>
                </a:solidFill>
                <a:latin typeface="Libre Baskerville"/>
                <a:ea typeface="Libre Baskerville"/>
                <a:cs typeface="Libre Baskerville"/>
                <a:sym typeface="Libre Baskerville"/>
              </a:rPr>
              <a:t>THINGS TO DO</a:t>
            </a:r>
          </a:p>
        </p:txBody>
      </p:sp>
      <p:sp>
        <p:nvSpPr>
          <p:cNvPr id="205" name="Shape 205"/>
          <p:cNvSpPr txBox="1"/>
          <p:nvPr/>
        </p:nvSpPr>
        <p:spPr>
          <a:xfrm>
            <a:off x="428595" y="785793"/>
            <a:ext cx="3429023" cy="120032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Noto Sans Symbols"/>
              <a:buChar char="❖"/>
            </a:pPr>
            <a:r>
              <a:rPr b="1" baseline="0" i="0" lang="en-GB" sz="1800" u="none" cap="none" strike="noStrike">
                <a:solidFill>
                  <a:schemeClr val="dk1"/>
                </a:solidFill>
                <a:latin typeface="Libre Baskerville"/>
                <a:ea typeface="Libre Baskerville"/>
                <a:cs typeface="Libre Baskerville"/>
                <a:sym typeface="Libre Baskerville"/>
              </a:rPr>
              <a:t>There's are many monastery's around Lindos that you can visit and light a candle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857224" y="857232"/>
            <a:ext cx="7467600"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Libre Baskerville"/>
              <a:buNone/>
            </a:pPr>
            <a:r>
              <a:rPr b="0" baseline="0" i="1" lang="en-GB" sz="6000" u="none" cap="small" strike="noStrike">
                <a:solidFill>
                  <a:schemeClr val="dk2"/>
                </a:solidFill>
                <a:latin typeface="Libre Baskerville"/>
                <a:ea typeface="Libre Baskerville"/>
                <a:cs typeface="Libre Baskerville"/>
                <a:sym typeface="Libre Baskerville"/>
              </a:rPr>
              <a:t>Project by </a:t>
            </a:r>
            <a:r>
              <a:rPr b="0" baseline="0" i="0" lang="en-GB" sz="6000" u="none" cap="small" strike="noStrike">
                <a:solidFill>
                  <a:schemeClr val="dk2"/>
                </a:solidFill>
                <a:latin typeface="Libre Baskerville"/>
                <a:ea typeface="Libre Baskerville"/>
                <a:cs typeface="Libre Baskerville"/>
                <a:sym typeface="Libre Baskerville"/>
              </a:rPr>
              <a:t>:</a:t>
            </a:r>
          </a:p>
        </p:txBody>
      </p:sp>
      <p:sp>
        <p:nvSpPr>
          <p:cNvPr id="211" name="Shape 211"/>
          <p:cNvSpPr txBox="1"/>
          <p:nvPr>
            <p:ph idx="1" type="body"/>
          </p:nvPr>
        </p:nvSpPr>
        <p:spPr>
          <a:xfrm>
            <a:off x="714347" y="3214685"/>
            <a:ext cx="7467600" cy="4873751"/>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70000"/>
              <a:buFont typeface="Noto Sans Symbols"/>
              <a:buChar char="❖"/>
            </a:pPr>
            <a:r>
              <a:rPr b="0" baseline="0" i="0" lang="en-GB" sz="6600" u="none" cap="none" strike="noStrike">
                <a:solidFill>
                  <a:schemeClr val="dk1"/>
                </a:solidFill>
                <a:latin typeface="Libre Baskerville"/>
                <a:ea typeface="Libre Baskerville"/>
                <a:cs typeface="Libre Baskerville"/>
                <a:sym typeface="Libre Baskerville"/>
              </a:rPr>
              <a:t>Katerina Vola</a:t>
            </a:r>
          </a:p>
          <a:p>
            <a:pPr indent="-274320" lvl="0" marL="274320" marR="0" rtl="0" algn="l">
              <a:spcBef>
                <a:spcPts val="600"/>
              </a:spcBef>
              <a:buClr>
                <a:schemeClr val="accent1"/>
              </a:buClr>
              <a:buSzPct val="70000"/>
              <a:buFont typeface="Noto Sans Symbols"/>
              <a:buChar char="❖"/>
            </a:pPr>
            <a:r>
              <a:rPr b="0" baseline="0" i="0" lang="en-GB" sz="6600" u="none" cap="none" strike="noStrike">
                <a:solidFill>
                  <a:schemeClr val="dk1"/>
                </a:solidFill>
                <a:latin typeface="Libre Baskerville"/>
                <a:ea typeface="Libre Baskerville"/>
                <a:cs typeface="Libre Baskerville"/>
                <a:sym typeface="Libre Baskerville"/>
              </a:rPr>
              <a:t>Nena Gakoudi</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pic>
        <p:nvPicPr>
          <p:cNvPr id="139" name="Shape 139"/>
          <p:cNvPicPr preferRelativeResize="0"/>
          <p:nvPr/>
        </p:nvPicPr>
        <p:blipFill rotWithShape="1">
          <a:blip r:embed="rId3">
            <a:alphaModFix/>
          </a:blip>
          <a:srcRect b="0" l="0" r="0" t="0"/>
          <a:stretch/>
        </p:blipFill>
        <p:spPr>
          <a:xfrm>
            <a:off x="2214546" y="4252917"/>
            <a:ext cx="4213069" cy="2605081"/>
          </a:xfrm>
          <a:prstGeom prst="rect">
            <a:avLst/>
          </a:prstGeom>
          <a:noFill/>
          <a:ln>
            <a:noFill/>
          </a:ln>
        </p:spPr>
      </p:pic>
      <p:sp>
        <p:nvSpPr>
          <p:cNvPr id="140" name="Shape 140"/>
          <p:cNvSpPr txBox="1"/>
          <p:nvPr>
            <p:ph type="title"/>
          </p:nvPr>
        </p:nvSpPr>
        <p:spPr>
          <a:xfrm>
            <a:off x="571472" y="0"/>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accent1"/>
              </a:buClr>
              <a:buSzPct val="25000"/>
              <a:buFont typeface="Libre Baskerville"/>
              <a:buNone/>
            </a:pPr>
            <a:r>
              <a:rPr b="1" baseline="0" i="0" lang="en-GB" sz="3000" u="none" cap="small" strike="noStrike">
                <a:solidFill>
                  <a:schemeClr val="accent1"/>
                </a:solidFill>
                <a:latin typeface="Libre Baskerville"/>
                <a:ea typeface="Libre Baskerville"/>
                <a:cs typeface="Libre Baskerville"/>
                <a:sym typeface="Libre Baskerville"/>
              </a:rPr>
              <a:t>location</a:t>
            </a:r>
          </a:p>
        </p:txBody>
      </p:sp>
      <p:sp>
        <p:nvSpPr>
          <p:cNvPr id="141" name="Shape 141"/>
          <p:cNvSpPr txBox="1"/>
          <p:nvPr>
            <p:ph idx="1" type="body"/>
          </p:nvPr>
        </p:nvSpPr>
        <p:spPr>
          <a:xfrm>
            <a:off x="428595" y="1357298"/>
            <a:ext cx="8043889" cy="3429023"/>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buClr>
                <a:schemeClr val="accent1"/>
              </a:buClr>
              <a:buSzPct val="25000"/>
              <a:buFont typeface="Noto Sans Symbols"/>
              <a:buNone/>
            </a:pPr>
            <a:r>
              <a:rPr b="1" baseline="0" i="0" lang="en-GB" sz="2400" u="none" cap="none" strike="noStrike">
                <a:solidFill>
                  <a:schemeClr val="dk1"/>
                </a:solidFill>
                <a:latin typeface="Libre Baskerville"/>
                <a:ea typeface="Libre Baskerville"/>
                <a:cs typeface="Libre Baskerville"/>
                <a:sym typeface="Libre Baskerville"/>
              </a:rPr>
              <a:t>   </a:t>
            </a:r>
            <a:r>
              <a:rPr b="0" baseline="0" i="0" lang="en-GB" sz="2400" u="none" cap="none" strike="noStrike">
                <a:solidFill>
                  <a:schemeClr val="dk1"/>
                </a:solidFill>
                <a:latin typeface="Libre Baskerville"/>
                <a:ea typeface="Libre Baskerville"/>
                <a:cs typeface="Libre Baskerville"/>
                <a:sym typeface="Libre Baskerville"/>
              </a:rPr>
              <a:t>Lindos</a:t>
            </a:r>
            <a:r>
              <a:rPr b="1" baseline="0" i="0" lang="en-GB" sz="2400" u="none" cap="none" strike="noStrike">
                <a:solidFill>
                  <a:schemeClr val="dk1"/>
                </a:solidFill>
                <a:latin typeface="Libre Baskerville"/>
                <a:ea typeface="Libre Baskerville"/>
                <a:cs typeface="Libre Baskerville"/>
                <a:sym typeface="Libre Baskerville"/>
              </a:rPr>
              <a:t> </a:t>
            </a:r>
            <a:r>
              <a:rPr b="0" baseline="0" i="0" lang="en-GB" sz="2400" u="none" cap="none" strike="noStrike">
                <a:solidFill>
                  <a:schemeClr val="dk1"/>
                </a:solidFill>
                <a:latin typeface="Libre Baskerville"/>
                <a:ea typeface="Libre Baskerville"/>
                <a:cs typeface="Libre Baskerville"/>
                <a:sym typeface="Libre Baskerville"/>
              </a:rPr>
              <a:t>is an archaeological site, a town and a former municipality on the island of Rhodes, in the Dodecanese,Greece. Since the 2011 local government reform it is part of the municipality Rhodes, of which it is a municipal unit.</a:t>
            </a:r>
            <a:r>
              <a:rPr b="0" baseline="30000" i="0" lang="en-GB" sz="2400" u="none" cap="none" strike="noStrike">
                <a:solidFill>
                  <a:schemeClr val="dk1"/>
                </a:solidFill>
                <a:latin typeface="Libre Baskerville"/>
                <a:ea typeface="Libre Baskerville"/>
                <a:cs typeface="Libre Baskerville"/>
                <a:sym typeface="Libre Baskerville"/>
              </a:rPr>
              <a:t> </a:t>
            </a:r>
            <a:r>
              <a:rPr b="0" baseline="0" i="0" lang="en-GB" sz="2400" u="none" cap="none" strike="noStrike">
                <a:solidFill>
                  <a:schemeClr val="dk1"/>
                </a:solidFill>
                <a:latin typeface="Libre Baskerville"/>
                <a:ea typeface="Libre Baskerville"/>
                <a:cs typeface="Libre Baskerville"/>
                <a:sym typeface="Libre Baskerville"/>
              </a:rPr>
              <a:t> It lies on the east coast of the island. It is about 50 km south of the town of Rhodes and its fine beaches make it a popular tourist and holiday destination. Lindos is situated in a large bay and faces the fishing village and small resort of Haraki.</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b="0" l="0" r="0" t="0"/>
          <a:stretch/>
        </p:blipFill>
        <p:spPr>
          <a:xfrm>
            <a:off x="6072198" y="1428736"/>
            <a:ext cx="2786082" cy="4438150"/>
          </a:xfrm>
          <a:prstGeom prst="ellipse">
            <a:avLst/>
          </a:prstGeom>
          <a:noFill/>
          <a:ln>
            <a:noFill/>
          </a:ln>
        </p:spPr>
      </p:pic>
      <p:sp>
        <p:nvSpPr>
          <p:cNvPr id="147" name="Shape 147"/>
          <p:cNvSpPr txBox="1"/>
          <p:nvPr>
            <p:ph type="title"/>
          </p:nvPr>
        </p:nvSpPr>
        <p:spPr>
          <a:xfrm>
            <a:off x="457200" y="357165"/>
            <a:ext cx="7400947" cy="1060472"/>
          </a:xfrm>
          <a:prstGeom prst="rect">
            <a:avLst/>
          </a:prstGeom>
          <a:noFill/>
          <a:ln>
            <a:noFill/>
          </a:ln>
        </p:spPr>
        <p:txBody>
          <a:bodyPr anchorCtr="0" anchor="b" bIns="45700" lIns="91425" rIns="91425" tIns="45700">
            <a:noAutofit/>
          </a:bodyPr>
          <a:lstStyle/>
          <a:p>
            <a:pPr indent="0" lvl="0" marL="0" marR="0" rtl="0" algn="ctr">
              <a:spcBef>
                <a:spcPts val="0"/>
              </a:spcBef>
              <a:buClr>
                <a:srgbClr val="0070C0"/>
              </a:buClr>
              <a:buSzPct val="25000"/>
              <a:buFont typeface="Libre Baskerville"/>
              <a:buNone/>
            </a:pPr>
            <a:r>
              <a:rPr b="1" baseline="0" i="0" lang="en-GB" sz="3000" u="none" cap="small" strike="noStrike">
                <a:solidFill>
                  <a:srgbClr val="0070C0"/>
                </a:solidFill>
                <a:latin typeface="Libre Baskerville"/>
                <a:ea typeface="Libre Baskerville"/>
                <a:cs typeface="Libre Baskerville"/>
                <a:sym typeface="Libre Baskerville"/>
              </a:rPr>
              <a:t>HISTORY</a:t>
            </a:r>
          </a:p>
        </p:txBody>
      </p:sp>
      <p:sp>
        <p:nvSpPr>
          <p:cNvPr id="148" name="Shape 148"/>
          <p:cNvSpPr txBox="1"/>
          <p:nvPr>
            <p:ph idx="1" type="body"/>
          </p:nvPr>
        </p:nvSpPr>
        <p:spPr>
          <a:xfrm>
            <a:off x="214282" y="1500174"/>
            <a:ext cx="5972187" cy="4873751"/>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25000"/>
              <a:buFont typeface="Noto Sans Symbols"/>
              <a:buNone/>
            </a:pPr>
            <a:r>
              <a:rPr b="0" baseline="0" i="0" lang="en-GB" sz="2220" u="none" cap="none" strike="noStrike">
                <a:solidFill>
                  <a:schemeClr val="dk1"/>
                </a:solidFill>
                <a:latin typeface="Libre Baskerville"/>
                <a:ea typeface="Libre Baskerville"/>
                <a:cs typeface="Libre Baskerville"/>
                <a:sym typeface="Libre Baskerville"/>
              </a:rPr>
              <a:t>   Lindos was founded by the Dorians led by the king Tlepolemus of Rhodes, who arrived in about the 10th century BC. It was one of six Dorian cities in the area known as the Dorian Hexapolis. The eastern location of Rhodes made it a natural meeting place between the Greeks and thePhoenicians, and by the 8th century Lindos was a major trading centre. In the 6th century it was ruled by Cleobulus, one of the Seven Sages of Greece. The importance of Lindos declined after the foundation of the city of Rhodes in the late 5th century.</a:t>
            </a:r>
          </a:p>
          <a:p>
            <a:pPr indent="-175641" lvl="0" marL="274320" marR="0" rtl="0" algn="l">
              <a:spcBef>
                <a:spcPts val="600"/>
              </a:spcBef>
              <a:buClr>
                <a:schemeClr val="accent1"/>
              </a:buClr>
              <a:buFont typeface="Noto Sans Symbols"/>
              <a:buNone/>
            </a:pPr>
            <a:r>
              <a:t/>
            </a:r>
            <a:endParaRPr b="0" baseline="0" i="0" sz="2220" u="none" cap="none" strike="noStrike">
              <a:solidFill>
                <a:schemeClr val="dk1"/>
              </a:solidFill>
              <a:latin typeface="Libre Baskerville"/>
              <a:ea typeface="Libre Baskerville"/>
              <a:cs typeface="Libre Baskerville"/>
              <a:sym typeface="Libre Baskerville"/>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b="0" l="0" r="0" t="0"/>
          <a:stretch/>
        </p:blipFill>
        <p:spPr>
          <a:xfrm>
            <a:off x="5000628" y="1357298"/>
            <a:ext cx="3804055" cy="5072074"/>
          </a:xfrm>
          <a:prstGeom prst="rect">
            <a:avLst/>
          </a:prstGeom>
          <a:noFill/>
          <a:ln>
            <a:noFill/>
          </a:ln>
        </p:spPr>
      </p:pic>
      <p:sp>
        <p:nvSpPr>
          <p:cNvPr id="154" name="Shape 154"/>
          <p:cNvSpPr txBox="1"/>
          <p:nvPr>
            <p:ph type="title"/>
          </p:nvPr>
        </p:nvSpPr>
        <p:spPr>
          <a:xfrm>
            <a:off x="428595" y="0"/>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rgbClr val="0070C0"/>
              </a:buClr>
              <a:buSzPct val="25000"/>
              <a:buFont typeface="Libre Baskerville"/>
              <a:buNone/>
            </a:pPr>
            <a:r>
              <a:rPr b="0" baseline="0" i="0" lang="en-GB" sz="2000" u="none" cap="small" strike="noStrike">
                <a:solidFill>
                  <a:srgbClr val="0070C0"/>
                </a:solidFill>
                <a:latin typeface="Libre Baskerville"/>
                <a:ea typeface="Libre Baskerville"/>
                <a:cs typeface="Libre Baskerville"/>
                <a:sym typeface="Libre Baskerville"/>
              </a:rPr>
              <a:t>HISTORY</a:t>
            </a:r>
          </a:p>
        </p:txBody>
      </p:sp>
      <p:sp>
        <p:nvSpPr>
          <p:cNvPr id="155" name="Shape 155"/>
          <p:cNvSpPr txBox="1"/>
          <p:nvPr>
            <p:ph idx="1" type="body"/>
          </p:nvPr>
        </p:nvSpPr>
        <p:spPr>
          <a:xfrm>
            <a:off x="214282" y="1571612"/>
            <a:ext cx="5786477" cy="4902339"/>
          </a:xfrm>
          <a:prstGeom prst="rect">
            <a:avLst/>
          </a:prstGeom>
          <a:noFill/>
          <a:ln>
            <a:noFill/>
          </a:ln>
        </p:spPr>
        <p:txBody>
          <a:bodyPr anchorCtr="0" anchor="t" bIns="45700" lIns="91425" rIns="91425" tIns="45700">
            <a:noAutofit/>
          </a:bodyPr>
          <a:lstStyle/>
          <a:p>
            <a:pPr indent="-274320" lvl="0" marL="274320" marR="0" rtl="0" algn="ctr">
              <a:lnSpc>
                <a:spcPct val="90000"/>
              </a:lnSpc>
              <a:spcBef>
                <a:spcPts val="0"/>
              </a:spcBef>
              <a:buClr>
                <a:schemeClr val="accent1"/>
              </a:buClr>
              <a:buSzPct val="25000"/>
              <a:buFont typeface="Noto Sans Symbols"/>
              <a:buNone/>
            </a:pPr>
            <a:r>
              <a:rPr b="0" baseline="0" i="0" lang="en-GB" sz="2400" u="none" cap="none" strike="noStrike">
                <a:solidFill>
                  <a:schemeClr val="dk1"/>
                </a:solidFill>
                <a:latin typeface="Libre Baskerville"/>
                <a:ea typeface="Libre Baskerville"/>
                <a:cs typeface="Libre Baskerville"/>
                <a:sym typeface="Libre Baskerville"/>
              </a:rPr>
              <a:t>In classical times the acropolis of Lindos was dominated by the massive temple of Athena Lidian, which attained its final form in around 300 BC. In Hellenistic and Roman times the temple precinct grew as more buildings were added. In early medieval times these buildings fell into disuse, and in the 14th century they were partly overlaid by a massive fortress built on the acropolis by the Knights of St John to defend the island against the Ottomans.</a:t>
            </a:r>
          </a:p>
          <a:p>
            <a:pPr indent="-167640" lvl="0" marL="274320" marR="0" rtl="0" algn="l">
              <a:lnSpc>
                <a:spcPct val="90000"/>
              </a:lnSpc>
              <a:spcBef>
                <a:spcPts val="600"/>
              </a:spcBef>
              <a:buClr>
                <a:schemeClr val="accent1"/>
              </a:buClr>
              <a:buFont typeface="Noto Sans Symbols"/>
              <a:buNone/>
            </a:pPr>
            <a:r>
              <a:t/>
            </a:r>
            <a:endParaRPr b="0" baseline="0" i="0" sz="2400" u="none" cap="none" strike="noStrike">
              <a:solidFill>
                <a:schemeClr val="dk1"/>
              </a:solidFill>
              <a:latin typeface="Libre Baskerville"/>
              <a:ea typeface="Libre Baskerville"/>
              <a:cs typeface="Libre Baskerville"/>
              <a:sym typeface="Libre Baskerville"/>
            </a:endParaRPr>
          </a:p>
          <a:p>
            <a:pPr indent="-167640" lvl="0" marL="274320" marR="0" rtl="0" algn="l">
              <a:lnSpc>
                <a:spcPct val="90000"/>
              </a:lnSpc>
              <a:spcBef>
                <a:spcPts val="600"/>
              </a:spcBef>
              <a:buClr>
                <a:schemeClr val="accent1"/>
              </a:buClr>
              <a:buFont typeface="Noto Sans Symbols"/>
              <a:buNone/>
            </a:pPr>
            <a:r>
              <a:t/>
            </a:r>
            <a:endParaRPr b="0" baseline="0" i="0" sz="2400" u="none" cap="none" strike="noStrike">
              <a:solidFill>
                <a:schemeClr val="dk1"/>
              </a:solidFill>
              <a:latin typeface="Libre Baskerville"/>
              <a:ea typeface="Libre Baskerville"/>
              <a:cs typeface="Libre Baskerville"/>
              <a:sym typeface="Libre Baskerville"/>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Libre Baskerville"/>
              <a:buNone/>
            </a:pPr>
            <a:r>
              <a:rPr b="0" baseline="0" i="0" lang="en-GB" sz="3000" u="none" cap="small" strike="noStrike">
                <a:solidFill>
                  <a:schemeClr val="dk2"/>
                </a:solidFill>
                <a:latin typeface="Libre Baskerville"/>
                <a:ea typeface="Libre Baskerville"/>
                <a:cs typeface="Libre Baskerville"/>
                <a:sym typeface="Libre Baskerville"/>
              </a:rPr>
              <a:t>Acropolis</a:t>
            </a:r>
            <a:br>
              <a:rPr b="0" baseline="0" i="0" lang="en-GB" sz="3000" u="none" cap="small" strike="noStrike">
                <a:solidFill>
                  <a:schemeClr val="dk2"/>
                </a:solidFill>
                <a:latin typeface="Libre Baskerville"/>
                <a:ea typeface="Libre Baskerville"/>
                <a:cs typeface="Libre Baskerville"/>
                <a:sym typeface="Libre Baskerville"/>
              </a:rPr>
            </a:br>
          </a:p>
        </p:txBody>
      </p:sp>
      <p:sp>
        <p:nvSpPr>
          <p:cNvPr id="161" name="Shape 161"/>
          <p:cNvSpPr txBox="1"/>
          <p:nvPr>
            <p:ph idx="1" type="body"/>
          </p:nvPr>
        </p:nvSpPr>
        <p:spPr>
          <a:xfrm>
            <a:off x="571472" y="1214421"/>
            <a:ext cx="7901013" cy="2614618"/>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buClr>
                <a:schemeClr val="accent1"/>
              </a:buClr>
              <a:buSzPct val="70636"/>
              <a:buFont typeface="Noto Sans Symbols"/>
              <a:buChar char="•"/>
            </a:pPr>
            <a:r>
              <a:rPr b="0" baseline="0" i="0" lang="en-GB" sz="2220" u="none" cap="none" strike="noStrike">
                <a:solidFill>
                  <a:schemeClr val="dk1"/>
                </a:solidFill>
                <a:latin typeface="Libre Baskerville"/>
                <a:ea typeface="Libre Baskerville"/>
                <a:cs typeface="Libre Baskerville"/>
                <a:sym typeface="Libre Baskerville"/>
              </a:rPr>
              <a:t>Above the modern town rises the acropolis of Lindos, a natural citadel which was fortified successively by the Greeks, the Romans, the Byzantines, the Knights of St John and the Ottomans. This makes the site difficult to excavate and interpret archaeologically. The acropolis offers spectacular views of the surrounding harbours and coastline.</a:t>
            </a:r>
          </a:p>
          <a:p>
            <a:pPr indent="-274320" lvl="0" marL="274320" marR="0" rtl="0" algn="l">
              <a:lnSpc>
                <a:spcPct val="80000"/>
              </a:lnSpc>
              <a:spcBef>
                <a:spcPts val="600"/>
              </a:spcBef>
              <a:buClr>
                <a:schemeClr val="accent1"/>
              </a:buClr>
              <a:buSzPct val="70636"/>
              <a:buFont typeface="Noto Sans Symbols"/>
              <a:buChar char="•"/>
            </a:pPr>
            <a:r>
              <a:rPr b="0" baseline="0" i="0" lang="en-GB" sz="2220" u="none" cap="none" strike="noStrike">
                <a:solidFill>
                  <a:schemeClr val="dk1"/>
                </a:solidFill>
                <a:latin typeface="Libre Baskerville"/>
                <a:ea typeface="Libre Baskerville"/>
                <a:cs typeface="Libre Baskerville"/>
                <a:sym typeface="Libre Baskerville"/>
              </a:rPr>
              <a:t>On the acropolis of Lindos today parts of the following buildings may still be seen:</a:t>
            </a:r>
          </a:p>
        </p:txBody>
      </p:sp>
      <p:pic>
        <p:nvPicPr>
          <p:cNvPr id="162" name="Shape 162"/>
          <p:cNvPicPr preferRelativeResize="0"/>
          <p:nvPr/>
        </p:nvPicPr>
        <p:blipFill rotWithShape="1">
          <a:blip r:embed="rId3">
            <a:alphaModFix/>
          </a:blip>
          <a:srcRect b="0" l="0" r="0" t="0"/>
          <a:stretch/>
        </p:blipFill>
        <p:spPr>
          <a:xfrm>
            <a:off x="1071537" y="3857628"/>
            <a:ext cx="6566798" cy="2786058"/>
          </a:xfrm>
          <a:prstGeom prst="rect">
            <a:avLst/>
          </a:prstGeom>
          <a:noFill/>
          <a:ln>
            <a:noFill/>
          </a:ln>
        </p:spPr>
      </p:pic>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b="0" l="0" r="0" t="0"/>
          <a:stretch/>
        </p:blipFill>
        <p:spPr>
          <a:xfrm>
            <a:off x="4572000" y="3429000"/>
            <a:ext cx="4214841" cy="3098319"/>
          </a:xfrm>
          <a:prstGeom prst="rect">
            <a:avLst/>
          </a:prstGeom>
          <a:noFill/>
          <a:ln>
            <a:noFill/>
          </a:ln>
        </p:spPr>
      </p:pic>
      <p:sp>
        <p:nvSpPr>
          <p:cNvPr id="168" name="Shape 168"/>
          <p:cNvSpPr txBox="1"/>
          <p:nvPr>
            <p:ph type="title"/>
          </p:nvPr>
        </p:nvSpPr>
        <p:spPr>
          <a:xfrm>
            <a:off x="428595" y="0"/>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Libre Baskerville"/>
              <a:buNone/>
            </a:pPr>
            <a:r>
              <a:rPr b="0" baseline="0" i="0" lang="en-GB" sz="2400" u="none" cap="small" strike="noStrike">
                <a:solidFill>
                  <a:schemeClr val="dk2"/>
                </a:solidFill>
                <a:latin typeface="Libre Baskerville"/>
                <a:ea typeface="Libre Baskerville"/>
                <a:cs typeface="Libre Baskerville"/>
                <a:sym typeface="Libre Baskerville"/>
              </a:rPr>
              <a:t>ACROPOLIS</a:t>
            </a:r>
          </a:p>
        </p:txBody>
      </p:sp>
      <p:sp>
        <p:nvSpPr>
          <p:cNvPr id="169" name="Shape 169"/>
          <p:cNvSpPr txBox="1"/>
          <p:nvPr>
            <p:ph idx="1" type="body"/>
          </p:nvPr>
        </p:nvSpPr>
        <p:spPr>
          <a:xfrm>
            <a:off x="457200" y="1600200"/>
            <a:ext cx="7467600" cy="4873751"/>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70000"/>
              <a:buFont typeface="Noto Sans Symbols"/>
              <a:buChar char="•"/>
            </a:pPr>
            <a:r>
              <a:rPr b="0" baseline="0" i="0" lang="en-GB" sz="2400" u="none" cap="none" strike="noStrike">
                <a:solidFill>
                  <a:schemeClr val="dk1"/>
                </a:solidFill>
                <a:latin typeface="Libre Baskerville"/>
                <a:ea typeface="Libre Baskerville"/>
                <a:cs typeface="Libre Baskerville"/>
                <a:sym typeface="Libre Baskerville"/>
              </a:rPr>
              <a:t>The Doric Temple of Athena Lindia, dating from about 300 BC, built on the site of an earlier temple. Inside the temple is the table of offerings and the base of the cult statue of Athena.</a:t>
            </a:r>
          </a:p>
          <a:p>
            <a:pPr indent="-274320" lvl="0" marL="274320" marR="0" rtl="0" algn="l">
              <a:spcBef>
                <a:spcPts val="600"/>
              </a:spcBef>
              <a:buClr>
                <a:schemeClr val="accent1"/>
              </a:buClr>
              <a:buSzPct val="70000"/>
              <a:buFont typeface="Noto Sans Symbols"/>
              <a:buChar char="•"/>
            </a:pPr>
            <a:r>
              <a:rPr b="0" baseline="0" i="0" lang="en-GB" sz="2400" u="none" cap="none" strike="noStrike">
                <a:solidFill>
                  <a:schemeClr val="dk1"/>
                </a:solidFill>
                <a:latin typeface="Libre Baskerville"/>
                <a:ea typeface="Libre Baskerville"/>
                <a:cs typeface="Libre Baskerville"/>
                <a:sym typeface="Libre Baskerville"/>
              </a:rPr>
              <a:t>The Propylaea of the Sanctuary, also dating from the 4th century BC. A monumental staircase leads to a D-shaped stoa and a wall with five door openings.</a:t>
            </a:r>
          </a:p>
          <a:p>
            <a:pPr indent="-274320" lvl="0" marL="274320" marR="0" rtl="0" algn="l">
              <a:spcBef>
                <a:spcPts val="600"/>
              </a:spcBef>
              <a:buClr>
                <a:schemeClr val="accent1"/>
              </a:buClr>
              <a:buFont typeface="Noto Sans Symbols"/>
              <a:buNone/>
            </a:pPr>
            <a:r>
              <a:t/>
            </a:r>
            <a:endParaRPr b="0" baseline="0" i="0" sz="2400" u="none" cap="none" strike="noStrike">
              <a:solidFill>
                <a:schemeClr val="dk1"/>
              </a:solidFill>
              <a:latin typeface="Libre Baskerville"/>
              <a:ea typeface="Libre Baskerville"/>
              <a:cs typeface="Libre Baskerville"/>
              <a:sym typeface="Libre Baskerville"/>
            </a:endParaRPr>
          </a:p>
        </p:txBody>
      </p:sp>
      <p:sp>
        <p:nvSpPr>
          <p:cNvPr id="170" name="Shape 170"/>
          <p:cNvSpPr/>
          <p:nvPr/>
        </p:nvSpPr>
        <p:spPr>
          <a:xfrm>
            <a:off x="2428859" y="4357694"/>
            <a:ext cx="642941" cy="142875"/>
          </a:xfrm>
          <a:prstGeom prst="rightArrow">
            <a:avLst>
              <a:gd fmla="val 50000" name="adj1"/>
              <a:gd fmla="val 50000" name="adj2"/>
            </a:avLst>
          </a:prstGeom>
          <a:solidFill>
            <a:schemeClr val="accent1"/>
          </a:solidFill>
          <a:ln cap="flat" cmpd="sng" w="25400">
            <a:solidFill>
              <a:srgbClr val="3C3D6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Libre Baskerville"/>
              <a:ea typeface="Libre Baskerville"/>
              <a:cs typeface="Libre Baskerville"/>
              <a:sym typeface="Libre Baskerville"/>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b="0" l="0" r="0" t="0"/>
          <a:stretch/>
        </p:blipFill>
        <p:spPr>
          <a:xfrm>
            <a:off x="5643569" y="2357430"/>
            <a:ext cx="2857519" cy="2143140"/>
          </a:xfrm>
          <a:prstGeom prst="rect">
            <a:avLst/>
          </a:prstGeom>
          <a:noFill/>
          <a:ln>
            <a:noFill/>
          </a:ln>
        </p:spPr>
      </p:pic>
      <p:sp>
        <p:nvSpPr>
          <p:cNvPr id="176" name="Shape 176"/>
          <p:cNvSpPr txBox="1"/>
          <p:nvPr>
            <p:ph type="title"/>
          </p:nvPr>
        </p:nvSpPr>
        <p:spPr>
          <a:xfrm>
            <a:off x="428595" y="-142900"/>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Libre Baskerville"/>
              <a:buNone/>
            </a:pPr>
            <a:r>
              <a:rPr b="0" baseline="0" i="0" lang="en-GB" sz="2400" u="none" cap="small" strike="noStrike">
                <a:solidFill>
                  <a:schemeClr val="dk2"/>
                </a:solidFill>
                <a:latin typeface="Libre Baskerville"/>
                <a:ea typeface="Libre Baskerville"/>
                <a:cs typeface="Libre Baskerville"/>
                <a:sym typeface="Libre Baskerville"/>
              </a:rPr>
              <a:t>ACROPOLIS</a:t>
            </a:r>
          </a:p>
        </p:txBody>
      </p:sp>
      <p:sp>
        <p:nvSpPr>
          <p:cNvPr id="177" name="Shape 177"/>
          <p:cNvSpPr txBox="1"/>
          <p:nvPr>
            <p:ph idx="1" type="body"/>
          </p:nvPr>
        </p:nvSpPr>
        <p:spPr>
          <a:xfrm>
            <a:off x="428595" y="1643050"/>
            <a:ext cx="5214973" cy="4830901"/>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buClr>
                <a:schemeClr val="accent1"/>
              </a:buClr>
              <a:buSzPct val="70636"/>
              <a:buFont typeface="Noto Sans Symbols"/>
              <a:buChar char="•"/>
            </a:pPr>
            <a:r>
              <a:rPr b="0" baseline="0" i="0" lang="en-GB" sz="2220" u="none" cap="none" strike="noStrike">
                <a:solidFill>
                  <a:schemeClr val="dk1"/>
                </a:solidFill>
                <a:latin typeface="Libre Baskerville"/>
                <a:ea typeface="Libre Baskerville"/>
                <a:cs typeface="Libre Baskerville"/>
                <a:sym typeface="Libre Baskerville"/>
              </a:rPr>
              <a:t>The Hellenistic stoa with lateral projecting wings, dating from about 200 BC. The stoa was 87 metres long and consisted of 42 columns.</a:t>
            </a:r>
          </a:p>
          <a:p>
            <a:pPr indent="-274320" lvl="0" marL="274320" marR="0" rtl="0" algn="l">
              <a:lnSpc>
                <a:spcPct val="90000"/>
              </a:lnSpc>
              <a:spcBef>
                <a:spcPts val="600"/>
              </a:spcBef>
              <a:buClr>
                <a:schemeClr val="accent1"/>
              </a:buClr>
              <a:buSzPct val="70636"/>
              <a:buFont typeface="Noto Sans Symbols"/>
              <a:buChar char="•"/>
            </a:pPr>
            <a:r>
              <a:rPr b="0" baseline="0" i="0" lang="en-GB" sz="2220" u="none" cap="none" strike="noStrike">
                <a:solidFill>
                  <a:schemeClr val="dk1"/>
                </a:solidFill>
                <a:latin typeface="Libre Baskerville"/>
                <a:ea typeface="Libre Baskerville"/>
                <a:cs typeface="Libre Baskerville"/>
                <a:sym typeface="Libre Baskerville"/>
              </a:rPr>
              <a:t>The well-known relief of a Rhodian trireme (warship) cut into the rock at the foot of the steps leading to the acropolis. On the bow stood a statue of General Hagesander, the work of the sculptor Pythokritos. The relief dates from about 180 BC.</a:t>
            </a:r>
          </a:p>
          <a:p>
            <a:pPr indent="-274320" lvl="0" marL="274320" marR="0" rtl="0" algn="l">
              <a:lnSpc>
                <a:spcPct val="90000"/>
              </a:lnSpc>
              <a:spcBef>
                <a:spcPts val="600"/>
              </a:spcBef>
              <a:buClr>
                <a:schemeClr val="accent1"/>
              </a:buClr>
              <a:buSzPct val="25000"/>
              <a:buFont typeface="Noto Sans Symbols"/>
              <a:buNone/>
            </a:pPr>
            <a:br>
              <a:rPr b="0" baseline="0" i="0" lang="en-GB" sz="2220" u="none" cap="none" strike="noStrike">
                <a:solidFill>
                  <a:schemeClr val="dk1"/>
                </a:solidFill>
                <a:latin typeface="Libre Baskerville"/>
                <a:ea typeface="Libre Baskerville"/>
                <a:cs typeface="Libre Baskerville"/>
                <a:sym typeface="Libre Baskerville"/>
              </a:rPr>
            </a:b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Libre Baskerville"/>
              <a:buNone/>
            </a:pPr>
            <a:r>
              <a:rPr b="0" baseline="0" i="0" lang="en-GB" sz="3200" u="none" cap="small" strike="noStrike">
                <a:solidFill>
                  <a:schemeClr val="dk2"/>
                </a:solidFill>
                <a:latin typeface="Libre Baskerville"/>
                <a:ea typeface="Libre Baskerville"/>
                <a:cs typeface="Libre Baskerville"/>
                <a:sym typeface="Libre Baskerville"/>
              </a:rPr>
              <a:t>ACROPOLIS</a:t>
            </a:r>
          </a:p>
        </p:txBody>
      </p:sp>
      <p:sp>
        <p:nvSpPr>
          <p:cNvPr id="183" name="Shape 183"/>
          <p:cNvSpPr txBox="1"/>
          <p:nvPr>
            <p:ph idx="1" type="body"/>
          </p:nvPr>
        </p:nvSpPr>
        <p:spPr>
          <a:xfrm>
            <a:off x="457200" y="1600200"/>
            <a:ext cx="7467600" cy="4873751"/>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buClr>
                <a:schemeClr val="accent1"/>
              </a:buClr>
              <a:buSzPct val="70000"/>
              <a:buFont typeface="Noto Sans Symbols"/>
              <a:buChar char="•"/>
            </a:pPr>
            <a:r>
              <a:rPr b="0" baseline="0" i="0" lang="en-GB" sz="2400" u="none" cap="none" strike="noStrike">
                <a:solidFill>
                  <a:schemeClr val="dk1"/>
                </a:solidFill>
                <a:latin typeface="Libre Baskerville"/>
                <a:ea typeface="Libre Baskerville"/>
                <a:cs typeface="Libre Baskerville"/>
                <a:sym typeface="Libre Baskerville"/>
              </a:rPr>
              <a:t>The Hellenistic staircase (2nd century BC) leading to the main archaeological area of the acropolis.</a:t>
            </a:r>
          </a:p>
          <a:p>
            <a:pPr indent="-274320" lvl="0" marL="274320" marR="0" rtl="0" algn="l">
              <a:lnSpc>
                <a:spcPct val="90000"/>
              </a:lnSpc>
              <a:spcBef>
                <a:spcPts val="600"/>
              </a:spcBef>
              <a:buClr>
                <a:schemeClr val="accent1"/>
              </a:buClr>
              <a:buSzPct val="70000"/>
              <a:buFont typeface="Noto Sans Symbols"/>
              <a:buChar char="•"/>
            </a:pPr>
            <a:r>
              <a:rPr b="0" baseline="0" i="0" lang="en-GB" sz="2400" u="none" cap="none" strike="noStrike">
                <a:solidFill>
                  <a:schemeClr val="dk1"/>
                </a:solidFill>
                <a:latin typeface="Libre Baskerville"/>
                <a:ea typeface="Libre Baskerville"/>
                <a:cs typeface="Libre Baskerville"/>
                <a:sym typeface="Libre Baskerville"/>
              </a:rPr>
              <a:t>Remains of a Roman temple, possibly dedicated to the Emperor Diocletian and dating from about 300 AD.</a:t>
            </a:r>
          </a:p>
          <a:p>
            <a:pPr indent="-274320" lvl="0" marL="274320" marR="0" rtl="0" algn="l">
              <a:lnSpc>
                <a:spcPct val="90000"/>
              </a:lnSpc>
              <a:spcBef>
                <a:spcPts val="600"/>
              </a:spcBef>
              <a:buClr>
                <a:schemeClr val="accent1"/>
              </a:buClr>
              <a:buSzPct val="70000"/>
              <a:buFont typeface="Noto Sans Symbols"/>
              <a:buChar char="•"/>
            </a:pPr>
            <a:r>
              <a:rPr b="0" baseline="0" i="0" lang="en-GB" sz="2400" u="none" cap="none" strike="noStrike">
                <a:solidFill>
                  <a:schemeClr val="dk1"/>
                </a:solidFill>
                <a:latin typeface="Libre Baskerville"/>
                <a:ea typeface="Libre Baskerville"/>
                <a:cs typeface="Libre Baskerville"/>
                <a:sym typeface="Libre Baskerville"/>
              </a:rPr>
              <a:t>The Acropolis is surrounded by a Hellenistic wall contemporary with the Propylaea and the stairway leading to the entrance to the site. A Roman inscription says that the wall and square towers were repaired at the expense of P Aelius Hagetor, the priest of Athena in the 2nd century AD.</a:t>
            </a:r>
          </a:p>
          <a:p>
            <a:pPr indent="-167640" lvl="0" marL="274320" marR="0" rtl="0" algn="l">
              <a:lnSpc>
                <a:spcPct val="90000"/>
              </a:lnSpc>
              <a:spcBef>
                <a:spcPts val="600"/>
              </a:spcBef>
              <a:buClr>
                <a:schemeClr val="accent1"/>
              </a:buClr>
              <a:buFont typeface="Noto Sans Symbols"/>
              <a:buNone/>
            </a:pPr>
            <a:r>
              <a:t/>
            </a:r>
            <a:endParaRPr b="0" baseline="0" i="0" sz="2400" u="none" cap="none" strike="noStrike">
              <a:solidFill>
                <a:schemeClr val="dk1"/>
              </a:solidFill>
              <a:latin typeface="Libre Baskerville"/>
              <a:ea typeface="Libre Baskerville"/>
              <a:cs typeface="Libre Baskerville"/>
              <a:sym typeface="Libre Baskerville"/>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id="188" name="Shape 188"/>
          <p:cNvPicPr preferRelativeResize="0"/>
          <p:nvPr/>
        </p:nvPicPr>
        <p:blipFill rotWithShape="1">
          <a:blip r:embed="rId3">
            <a:alphaModFix/>
          </a:blip>
          <a:srcRect b="0" l="0" r="0" t="0"/>
          <a:stretch/>
        </p:blipFill>
        <p:spPr>
          <a:xfrm>
            <a:off x="4857751" y="1357298"/>
            <a:ext cx="3714776" cy="2714644"/>
          </a:xfrm>
          <a:prstGeom prst="rect">
            <a:avLst/>
          </a:prstGeom>
          <a:noFill/>
          <a:ln>
            <a:noFill/>
          </a:ln>
        </p:spPr>
      </p:pic>
      <p:sp>
        <p:nvSpPr>
          <p:cNvPr id="189" name="Shape 189"/>
          <p:cNvSpPr txBox="1"/>
          <p:nvPr>
            <p:ph type="title"/>
          </p:nvPr>
        </p:nvSpPr>
        <p:spPr>
          <a:xfrm>
            <a:off x="500033" y="-142900"/>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Libre Baskerville"/>
              <a:buNone/>
            </a:pPr>
            <a:r>
              <a:rPr b="0" baseline="0" i="0" lang="en-GB" sz="3200" u="none" cap="small" strike="noStrike">
                <a:solidFill>
                  <a:schemeClr val="dk2"/>
                </a:solidFill>
                <a:latin typeface="Libre Baskerville"/>
                <a:ea typeface="Libre Baskerville"/>
                <a:cs typeface="Libre Baskerville"/>
                <a:sym typeface="Libre Baskerville"/>
              </a:rPr>
              <a:t>ACROPOLIS</a:t>
            </a:r>
          </a:p>
        </p:txBody>
      </p:sp>
      <p:sp>
        <p:nvSpPr>
          <p:cNvPr id="190" name="Shape 190"/>
          <p:cNvSpPr txBox="1"/>
          <p:nvPr>
            <p:ph idx="1" type="body"/>
          </p:nvPr>
        </p:nvSpPr>
        <p:spPr>
          <a:xfrm>
            <a:off x="0" y="1357274"/>
            <a:ext cx="4857751" cy="6000816"/>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buClr>
                <a:schemeClr val="accent1"/>
              </a:buClr>
              <a:buSzPct val="68526"/>
              <a:buFont typeface="Noto Sans Symbols"/>
              <a:buChar char="•"/>
            </a:pPr>
            <a:r>
              <a:rPr b="0" baseline="0" i="0" lang="en-GB" sz="1860" u="none" cap="none" strike="noStrike">
                <a:solidFill>
                  <a:schemeClr val="dk1"/>
                </a:solidFill>
                <a:latin typeface="Libre Baskerville"/>
                <a:ea typeface="Libre Baskerville"/>
                <a:cs typeface="Libre Baskerville"/>
                <a:sym typeface="Libre Baskerville"/>
              </a:rPr>
              <a:t>The Castle of the Knights of St John, built some time before 1317 on the foundations of older Byzantine fortifications. The walls and towers follow the natural conformation of the cliff. A pentagonal tower on the south side commanded the harbour, the settlement and the road from the south of the island. There was a large round tower on the east facing the sea and two more, one round and the other on a corner, on the northeast side of the enceinte. Today one of the towers at the southwest corner and one to the west survive.</a:t>
            </a:r>
          </a:p>
          <a:p>
            <a:pPr indent="-274320" lvl="0" marL="274320" marR="0" rtl="0" algn="l">
              <a:lnSpc>
                <a:spcPct val="80000"/>
              </a:lnSpc>
              <a:spcBef>
                <a:spcPts val="600"/>
              </a:spcBef>
              <a:buClr>
                <a:schemeClr val="accent1"/>
              </a:buClr>
              <a:buSzPct val="68526"/>
              <a:buFont typeface="Noto Sans Symbols"/>
              <a:buChar char="•"/>
            </a:pPr>
            <a:r>
              <a:rPr b="0" baseline="0" i="0" lang="en-GB" sz="1860" u="none" cap="none" strike="noStrike">
                <a:solidFill>
                  <a:schemeClr val="dk1"/>
                </a:solidFill>
                <a:latin typeface="Libre Baskerville"/>
                <a:ea typeface="Libre Baskerville"/>
                <a:cs typeface="Libre Baskerville"/>
                <a:sym typeface="Libre Baskerville"/>
              </a:rPr>
              <a:t>The Greek Orthodox Church of St John, dating from the 13th or 14th century and built on the ruins of a previous church, which may have been built as early as the 6th century.</a:t>
            </a:r>
          </a:p>
          <a:p>
            <a:pPr indent="-274320" lvl="0" marL="274320" marR="0" rtl="0" algn="l">
              <a:lnSpc>
                <a:spcPct val="80000"/>
              </a:lnSpc>
              <a:spcBef>
                <a:spcPts val="600"/>
              </a:spcBef>
              <a:buClr>
                <a:schemeClr val="accent1"/>
              </a:buClr>
              <a:buSzPct val="68526"/>
              <a:buFont typeface="Noto Sans Symbols"/>
              <a:buChar char="•"/>
            </a:pPr>
            <a:r>
              <a:rPr b="0" baseline="0" i="0" lang="en-GB" sz="1860" u="none" cap="none" strike="noStrike">
                <a:solidFill>
                  <a:schemeClr val="dk1"/>
                </a:solidFill>
                <a:latin typeface="Libre Baskerville"/>
                <a:ea typeface="Libre Baskerville"/>
                <a:cs typeface="Libre Baskerville"/>
                <a:sym typeface="Libre Baskerville"/>
              </a:rPr>
              <a:t>Some scenes of the well-known film, </a:t>
            </a:r>
            <a:r>
              <a:rPr b="0" baseline="0" i="1" lang="en-GB" sz="1860" u="none" cap="none" strike="noStrike">
                <a:solidFill>
                  <a:schemeClr val="dk1"/>
                </a:solidFill>
                <a:latin typeface="Libre Baskerville"/>
                <a:ea typeface="Libre Baskerville"/>
                <a:cs typeface="Libre Baskerville"/>
                <a:sym typeface="Libre Baskerville"/>
              </a:rPr>
              <a:t>The Guns of Navarone</a:t>
            </a:r>
            <a:r>
              <a:rPr b="0" baseline="0" i="0" lang="en-GB" sz="1860" u="none" cap="none" strike="noStrike">
                <a:solidFill>
                  <a:schemeClr val="dk1"/>
                </a:solidFill>
                <a:latin typeface="Libre Baskerville"/>
                <a:ea typeface="Libre Baskerville"/>
                <a:cs typeface="Libre Baskerville"/>
                <a:sym typeface="Libre Baskerville"/>
              </a:rPr>
              <a:t>, were filmed here.</a:t>
            </a:r>
          </a:p>
        </p:txBody>
      </p:sp>
      <p:pic>
        <p:nvPicPr>
          <p:cNvPr id="191" name="Shape 191"/>
          <p:cNvPicPr preferRelativeResize="0"/>
          <p:nvPr/>
        </p:nvPicPr>
        <p:blipFill rotWithShape="1">
          <a:blip r:embed="rId4">
            <a:alphaModFix/>
          </a:blip>
          <a:srcRect b="0" l="0" r="0" t="0"/>
          <a:stretch/>
        </p:blipFill>
        <p:spPr>
          <a:xfrm>
            <a:off x="5429255" y="4071942"/>
            <a:ext cx="3286148" cy="2594051"/>
          </a:xfrm>
          <a:prstGeom prst="rect">
            <a:avLst/>
          </a:prstGeom>
          <a:noFill/>
          <a:ln>
            <a:noFill/>
          </a:ln>
        </p:spPr>
      </p:pic>
    </p:spTree>
  </p:cSld>
  <p:clrMapOvr>
    <a:masterClrMapping/>
  </p:clrMapOvr>
  <p:transition>
    <p:push/>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Προεξοχή">
  <a:themeElements>
    <a:clrScheme name="Αστικό">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