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95.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slideLayouts/slideLayout402.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Layouts/slideLayout364.xml" ContentType="application/vnd.openxmlformats-officedocument.presentationml.slideLayout+xml"/>
  <Override PartName="/ppt/slideLayouts/slideLayout375.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Masters/slideMaster32.xml" ContentType="application/vnd.openxmlformats-officedocument.presentationml.slideMaster+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theme/theme31.xml" ContentType="application/vnd.openxmlformats-officedocument.theme+xml"/>
  <Override PartName="/ppt/slideLayouts/slideLayout347.xml" ContentType="application/vnd.openxmlformats-officedocument.presentationml.slideLayout+xml"/>
  <Override PartName="/ppt/slideLayouts/slideLayout358.xml" ContentType="application/vnd.openxmlformats-officedocument.presentationml.slideLayout+xml"/>
  <Override PartName="/ppt/slideLayouts/slideLayout394.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Layouts/slideLayout350.xml" ContentType="application/vnd.openxmlformats-officedocument.presentationml.slideLayout+xml"/>
  <Override PartName="/ppt/slideLayouts/slideLayout361.xml" ContentType="application/vnd.openxmlformats-officedocument.presentationml.slideLayout+xml"/>
  <Override PartName="/ppt/slideMasters/slideMaster37.xml" ContentType="application/vnd.openxmlformats-officedocument.presentationml.slideMaster+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36.xml" ContentType="application/vnd.openxmlformats-officedocument.theme+xml"/>
  <Override PartName="/ppt/slideLayouts/slideLayout399.xml" ContentType="application/vnd.openxmlformats-officedocument.presentationml.slideLayout+xml"/>
  <Override PartName="/ppt/slideLayouts/slideLayout404.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Layouts/slideLayout377.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Masters/slideMaster34.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heme/theme35.xml" ContentType="application/vnd.openxmlformats-officedocument.them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387.xml" ContentType="application/vnd.openxmlformats-officedocument.presentationml.slideLayout+xml"/>
  <Override PartName="/ppt/slideLayouts/slideLayout398.xml" ContentType="application/vnd.openxmlformats-officedocument.presentationml.slideLayout+xml"/>
  <Override PartName="/ppt/slideLayouts/slideLayout403.xml" ContentType="application/vnd.openxmlformats-officedocument.presentationml.slideLayout+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 id="2147483670" r:id="rId22"/>
    <p:sldMasterId id="2147483671" r:id="rId23"/>
    <p:sldMasterId id="2147483672" r:id="rId24"/>
    <p:sldMasterId id="2147483673" r:id="rId25"/>
    <p:sldMasterId id="2147483674" r:id="rId26"/>
    <p:sldMasterId id="2147483675" r:id="rId27"/>
    <p:sldMasterId id="2147483676" r:id="rId28"/>
    <p:sldMasterId id="2147483677" r:id="rId29"/>
    <p:sldMasterId id="2147483678" r:id="rId30"/>
    <p:sldMasterId id="2147483679" r:id="rId31"/>
    <p:sldMasterId id="2147483680" r:id="rId32"/>
    <p:sldMasterId id="2147483681" r:id="rId33"/>
    <p:sldMasterId id="2147483682" r:id="rId34"/>
    <p:sldMasterId id="2147483683" r:id="rId35"/>
    <p:sldMasterId id="2147483684" r:id="rId36"/>
    <p:sldMasterId id="2147483685" r:id="rId37"/>
  </p:sldMasterIdLst>
  <p:sldIdLst>
    <p:sldId id="256" r:id="rId38"/>
    <p:sldId id="268" r:id="rId39"/>
    <p:sldId id="257" r:id="rId40"/>
    <p:sldId id="258" r:id="rId41"/>
    <p:sldId id="259" r:id="rId42"/>
    <p:sldId id="260" r:id="rId43"/>
    <p:sldId id="261" r:id="rId44"/>
    <p:sldId id="262" r:id="rId45"/>
    <p:sldId id="263" r:id="rId46"/>
    <p:sldId id="266" r:id="rId47"/>
    <p:sldId id="264" r:id="rId48"/>
    <p:sldId id="271" r:id="rId4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8" Type="http://schemas.openxmlformats.org/officeDocument/2006/relationships/slideMaster" Target="slideMasters/slideMaster8.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2C4DE-82CA-4E45-A845-93EB79CAF7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7D609F-06AC-4608-B114-E53A08C9370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AE29BD-1F0F-4CE5-8B6B-91ACD70FA19B}"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FC85C-B173-4176-9BA3-81467D667065}"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6DC7A-6799-40D6-99DB-C3C9F7DBE66D}"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1C65FC-2302-49B4-971E-5B4E356B089C}"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B988F8-F428-46CD-A5A2-6FE3FCAC3BB4}"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0C0B7B-2E1F-47A9-A2D0-E1738E13ECB9}"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BA45AF-B856-47D1-A738-9BAF93CB52E5}"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06C148-04EE-4403-AEB3-E1F2BF425C6F}"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D09956-9C3B-458A-AD3A-AA178D13C0C0}"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18561-A5CF-4D6A-9861-EEE49A6491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DC1F33-CA18-48C9-B1E2-C206CBD8CB62}"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59049A-A4C5-45BC-A3E3-DB0ADCD020C1}"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BAA403-6278-4084-B3BD-D98941277154}"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218EED-C246-40E3-BB2C-6E9F2D031F36}"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5E3DA-AD77-485C-95DE-B2706DDF9D48}"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06E71E-ACB3-4A60-8A9E-08DA10B77A9C}"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9C7FFC-0F9F-4719-92B6-5C3A2B9828CF}"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BFACAC-4D1B-4DB0-B1B3-8F80C1F61D40}"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7C4CBC-C17E-4428-B378-B96BADC1990C}"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5CC0DB-0AAB-465E-9A43-6EB400ADFAEB}"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C05164-F1D8-41CC-A331-1EFD13B6CA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9A97C0-0253-4C6C-82BC-383EB8E22735}"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FEA2DB-F87D-4E33-978C-716B0DC24DCF}"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A3C4A5-ADDA-4E14-A9D6-9B07D1FC20F5}"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BDFEC8-F3CA-473E-82FE-258EC1435551}"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DB035C-03BB-4944-9030-A6AE88D27CBE}"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311745-70A8-437B-A8B2-C17FC14F599A}"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12B7D1-EF9D-4B67-8D0D-B47CB3C8587E}"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554A8D-6E29-4E54-BF58-A45ED1BD7B35}"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AA22FF-0D03-44C6-AA08-B8576AC155D7}"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76C480-E3F2-406E-8305-A49F6A590C10}"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5B0189-6227-4EBD-B800-5F7C590E2E7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708BF-E4DA-4BBB-A443-D3CA53C914B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966AF6-A351-4477-BED0-9BCE673B2FFD}"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5ECA0-42E2-4CB8-8C8F-2B28DA7F814E}"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4800"/>
            <a:ext cx="2057400" cy="6400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04800"/>
            <a:ext cx="6019800" cy="6400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B1442-F095-4B69-ABC2-F021D7402201}"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B70CF4-6127-4714-8700-8B32AF99C4E2}"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F6F07F-6142-4D7F-AAEC-ADAD969EB7F2}"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5AA2D0-003A-443B-9EED-32904CF885A1}"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3A3EF5-54EA-44DB-A2D2-D34070BC7655}"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D20A71-0556-4EB1-962F-00968170C738}"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6C97FA-FC6A-475D-804E-777A5610AC38}"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B3B140-5076-4E89-87A2-A50A9C9AAEE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6072C3-2116-47EF-8C4E-91F9BDD912E2}"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A76D77-4EB9-4D6D-881F-1AF6371906EC}"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9F2844-C06C-4E81-B487-7681B56A28CE}"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F6EFDA-82DF-4019-89B6-F45B57FF0242}"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DBEB58-9966-4BED-A522-BC42D1A32EDB}"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79DC77-F923-4034-9199-B8A392519FDB}"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204735-CDF4-41B2-8AC9-75E577DD702E}"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1BBBD-1136-43C9-9F96-AE1CFEC3C8AA}"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30926B-5FD3-4193-95C0-FEBA16E132C4}"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5FE108-2C5C-431B-9E2E-9CCC6AF716B0}"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4F6CEC-2D58-491F-92F2-7E861E436B1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AF5BC1-32BC-4C42-9A26-C12D055FB2EA}"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9DFA97-0EB7-4F4D-8C27-D4C02E134F14}"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BF6EDE-6927-46BA-B83E-6C6205A0797B}"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55066F-4909-46CD-A723-29BA36E2A150}"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791998-9561-45F1-8BDE-5194243221AF}"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0ED9D1-95F6-48F8-B7FF-C48837877A7A}"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F38D23-ED0E-4411-B6BD-E85FA19082BE}"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4D40B8-A1F6-4DE4-A7FD-47BE03C6D4A2}"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93F993-F278-4330-8F0C-A748ACE7445C}"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40EF1-D30D-4BBF-B12F-A0A1DEC1246B}"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3269E3-015B-4006-A0D0-4DAE37CACFC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E687BB-BA64-418E-A36E-3B53B1A462E5}"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E6D6EF-7A9E-44DF-BB79-893C045C5AE3}"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8AD8C4-5B62-420C-9A67-7AEE7C7964CD}"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C06665-95A7-4142-BE37-D9FAE3A6CAF4}"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4B892F-9904-4EA5-9AE8-00E874DACC6E}"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EC8D0-02B6-4336-9465-6B03751EF397}"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4800"/>
            <a:ext cx="2057400" cy="6400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04800"/>
            <a:ext cx="6019800" cy="6400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7DBC2B-7A10-4811-B81E-133046D3EC8E}"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4226AC-235F-4B57-8832-73DF7747582D}"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F2F398-3B1B-42B7-A13C-5BBC0A28ED1C}"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3B73EE-06D9-4E77-94ED-E68503197997}"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1FD7A6-D340-4011-9E35-6D0269225AC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088922-F39D-49DD-8F94-E3D37E43C573}"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C50516-130C-40D6-9460-0E99AA842D42}"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DC8375-AEE3-4F6D-B499-4CCE76E3C20C}"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FF0B40-64C9-418A-809A-374277676682}"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C6D728-CC09-4E78-ABFE-786406617C2A}"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E462A5-D91A-40A3-ABEE-EEF6E82107E9}"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A4F048-D43A-475F-9EF3-24058E945D73}"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EABC3F-F80B-4543-BB62-AB62BD7716F7}"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30FA2-E406-4A6C-BBBA-DAA74A80470F}"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BF857B-EDAB-4DE9-BCA7-DAD8ED9D46A0}"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E2848-4409-45DF-AF8A-26153F0BE3F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D29972-64D2-4EE9-92D3-F5872FF9561F}"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E24554-060E-417D-B65D-6B21993BA01F}"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476BFF-F8AE-43C3-A670-14DA06B86A3A}"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439F7B-08D9-430C-9B56-87739E58EC6C}"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7D2F20-FB58-4A61-9BBE-5B79845A78A7}"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53813F-FB21-4E30-BD0F-FD5F484E313E}"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173C95-24D4-435B-95C3-249E7B4D9C84}"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6CD15D-2668-47CD-AA18-B747297E4038}"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3B2C9C-B8A8-4311-833B-DED40FE66F61}"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AF2F6D-8445-4F48-BE77-0878BD2E39B6}"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D1C399-A0D2-4B6C-83F0-47B273DE4FF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8F5732-FEFE-47B9-94B1-6BAD6A338B40}"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9A27CF-3A94-4315-A2DE-6B429AEE27E3}"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A13296-7915-4DBC-820D-7DA6EEED55E9}"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E5BD9D-C953-4C22-AD01-5FD8A10EC235}"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32A8AC-944C-4B62-82AB-D02132288559}"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910CF1-1017-4403-B9F6-F9B3F1A9CD98}"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D01862-C64F-4077-813A-B8E4B28DA41F}"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366F57-BE52-40DC-8E6E-A433B8AA9C63}"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291AEB-F306-4165-9258-875BC33965F0}"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4800"/>
            <a:ext cx="2057400" cy="6400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04800"/>
            <a:ext cx="6019800" cy="6400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45D629-9ABF-4E7C-9F1C-F1B9378D92EB}"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097E6D-A2AE-46B5-94C2-3B4C03A621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483BED-E05C-470D-9F6B-BCA930AF6DC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05F7A9-AF45-403A-BBBB-A27A8B9D694C}"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95DBD4-8F98-42E8-8140-F276775AD76F}"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67AD81-803F-4AB4-BB6B-EDE1F0A7F7F0}"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F475CB-5E96-4BFE-B04D-2BB83475790F}" type="slidenum">
              <a:rPr lang="en-US"/>
              <a:pPr>
                <a:defRPr/>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639258-146E-40ED-8C2C-9C4742CA873F}"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62235B-A562-43D3-8361-57FEC1E3FC86}" type="slidenum">
              <a:rPr lang="en-US"/>
              <a:pPr>
                <a:defRPr/>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288B50-7927-4EBE-B3AC-DC1C7B27EF68}"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8A5E55-631C-4B22-98B6-57A638CC10E8}"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C589A8-B53D-4CD3-B263-485FC4ABFC17}" type="slidenum">
              <a:rPr lang="en-US"/>
              <a:pPr>
                <a:defRPr/>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04A8D7-23FC-42E7-A73B-5CCEE267EB5F}"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9AD468-7232-4A79-A7E2-CB8B5373729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2F86A1-18B0-4490-A0D2-2A1BDF321B69}"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905D77-B14E-4B96-9AC2-EF887F0A81F6}"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A7E2F-3012-4B08-93B1-AD52F37FDCDB}"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D309F-5A62-452D-8D5D-96AB0CA0868F}"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D5DB77-D627-4363-81C3-C80D982BFA88}"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D88C16-F98F-4801-98AA-076C92843573}" type="slidenum">
              <a:rPr lang="en-US"/>
              <a:pPr>
                <a:defRPr/>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8F349A-86B9-49E1-8E14-EDD8B984E9E2}" type="slidenum">
              <a:rPr lang="en-US"/>
              <a:pPr>
                <a:defRPr/>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10C33F-8993-45CB-B56E-4D1F4C7B3A7E}" type="slidenum">
              <a:rPr lang="en-US"/>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5BBD00-A05C-41EF-8782-FFD91849929B}"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E29215-A4CD-4139-BF21-13D4FE7BD9F0}"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20B68-4CCA-4316-A5E5-017E5B3A9FB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1081A-6934-49C5-BF1F-A4A8421A532E}"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0"/>
            <a:ext cx="2057400"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33400"/>
            <a:ext cx="60198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33114-607C-4CAF-8020-FFE5AD27BCF1}"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0806BF-101A-4299-B4F8-F73A59574008}"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9B8D23-0B98-4A83-A42B-594668032311}"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693538-7FA3-4415-B156-1DAFDD737E37}"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87361-8A36-43C5-AEB3-A8D1BABA9B14}"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2892E2-2D3F-4CC5-8939-C65497D50300}"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F541BA-0EFC-4B87-9C79-81DDACED754E}" type="slidenum">
              <a:rPr lang="en-US"/>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1B2B23-4537-4E2F-AF53-DDF178980FFA}"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E558D9-0A61-4A76-AA60-438377828E5D}"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FFF46B-4942-4DFB-ABC1-47B2D12BC21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D58300-F6D6-4067-A4A7-AB2D0943E35D}"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89D0B5-E4C3-4BB4-9E87-99D4A2A75FE4}"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81200"/>
            <a:ext cx="2057400" cy="41449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981200"/>
            <a:ext cx="6019800" cy="4144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CBDCBC-5339-4CB9-926C-961DCE4972DA}"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62DF01-8150-4DE7-80E6-E126A26A2263}"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D2AF9C-BF88-4102-ACD8-985C1665BEEE}" type="slidenum">
              <a:rPr lang="en-US"/>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1B90A3-9C4E-4B51-96A8-816F66CE0131}" type="slidenum">
              <a:rPr lang="en-US"/>
              <a:pPr>
                <a:defRPr/>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033B54-8E4C-4060-AAEB-B3CAC4BF52B8}" type="slidenum">
              <a:rPr lang="en-US"/>
              <a:pPr>
                <a:defRPr/>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087A00-A871-4F2D-9F03-3A4132F643D4}" type="slidenum">
              <a:rPr lang="en-US"/>
              <a:pPr>
                <a:defRPr/>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A83740-D7AA-4597-88E4-D565D9AD583C}" type="slidenum">
              <a:rPr lang="en-US"/>
              <a:pPr>
                <a:defRPr/>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E00136-8E24-45D4-A0ED-B9726E5B44A6}" type="slidenum">
              <a:rPr lang="en-US"/>
              <a:pPr>
                <a:defRPr/>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27035B-A5F4-4F00-AB9B-C5AA65C0E9A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E7979-5624-41AF-9BEF-B03673629FC7}"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D335B2-6E0A-4DCB-9F38-E5B338DC6E82}" type="slidenum">
              <a:rPr lang="en-US"/>
              <a:pPr>
                <a:defRPr/>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6009B6-BD47-491B-AF78-BA7D8283AFAE}" type="slidenum">
              <a:rPr lang="en-US"/>
              <a:pPr>
                <a:defRPr/>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A7D54-B55F-47E7-A757-407820A829CC}" type="slidenum">
              <a:rPr lang="en-US"/>
              <a:pPr>
                <a:defRPr/>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96D7D0-2C9C-4772-A784-9E6183E85ABF}" type="slidenum">
              <a:rPr lang="en-US"/>
              <a:pPr>
                <a:defRPr/>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E4BF95-4FC8-4556-B164-91B2D1FFB54F}" type="slidenum">
              <a:rPr lang="en-US"/>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7F3BD9-9920-4A8A-8B26-D4F85B01171A}" type="slidenum">
              <a:rPr lang="en-US"/>
              <a:pPr>
                <a:defRPr/>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11F9B-6D78-4117-8485-B1AAAEF1BEA4}" type="slidenum">
              <a:rPr lang="en-US"/>
              <a:pPr>
                <a:defRPr/>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42C9C1-49A7-4468-8A3E-FB65044BB37F}" type="slidenum">
              <a:rPr lang="en-US"/>
              <a:pPr>
                <a:defRPr/>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BA3E7A-ADB6-426F-A2F4-53E39698A678}" type="slidenum">
              <a:rPr lang="en-US"/>
              <a:pPr>
                <a:defRPr/>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057CE1-51FA-4638-A95C-ADBE026A519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DD4095-F5F2-423E-A8CB-673D23D84D92}"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8AEF7-7E13-4C83-B1AD-1667C2E56EB6}" type="slidenum">
              <a:rPr lang="en-US"/>
              <a:pPr>
                <a:defRPr/>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3A28F4-E62E-4A3D-840F-16D89D2C1961}" type="slidenum">
              <a:rPr lang="en-US"/>
              <a:pPr>
                <a:defRPr/>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0C5F3-9870-4178-844D-AAC2D4BCA041}" type="slidenum">
              <a:rPr lang="en-US"/>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0"/>
            <a:ext cx="2057400"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33400"/>
            <a:ext cx="60198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6F51-F60E-419A-AB3C-5DFA6A444A51}" type="slidenum">
              <a:rPr lang="en-US"/>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1D7FDB-7321-4F6B-9C46-39C6675F55F6}" type="slidenum">
              <a:rPr lang="en-US"/>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7A0BAC-CF4D-4C7D-AD7C-A0D2F2BABAA7}" type="slidenum">
              <a:rPr lang="en-US"/>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8D3412-673A-4E61-B95F-54DDE5291451}" type="slidenum">
              <a:rPr lang="en-US"/>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740EA-A2F3-4139-A774-5AB0A141F5C3}" type="slidenum">
              <a:rPr lang="en-US"/>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7621E4-A6AC-4456-92A1-7BB1DC7297C2}" type="slidenum">
              <a:rPr lang="en-US"/>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3EDA9-C7A2-4FB6-B602-B5284EB4C7E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D36333-8491-48BA-A391-68FB3F0A3BB3}"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4CC343-5839-4519-9984-F7A73EED05D0}" type="slidenum">
              <a:rPr lang="en-US"/>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8A9D4F-6EFD-41F5-A916-503647F38A10}" type="slidenum">
              <a:rPr lang="en-US"/>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F3590F-917D-443B-AA82-6662573EF3D6}" type="slidenum">
              <a:rPr lang="en-US"/>
              <a:pPr>
                <a:defRPr/>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47CB82-015D-4581-AAC7-D504DC3E913B}" type="slidenum">
              <a:rPr lang="en-US"/>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81200"/>
            <a:ext cx="2057400" cy="41449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981200"/>
            <a:ext cx="6019800" cy="4144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B0B019-E536-4285-8405-9C9501B249AF}" type="slidenum">
              <a:rPr lang="en-US"/>
              <a:pPr>
                <a:defRPr/>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545E30-B7E9-4374-9FF1-0E8A58BCA104}" type="slidenum">
              <a:rPr lang="en-US"/>
              <a:pPr>
                <a:defRPr/>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E541DD-6EAC-45E3-9AC8-03A30CF60495}" type="slidenum">
              <a:rPr lang="en-US"/>
              <a:pPr>
                <a:defRPr/>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550801-37D6-4ED2-A493-E06814295F5B}" type="slidenum">
              <a:rPr lang="en-US"/>
              <a:pPr>
                <a:defRPr/>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D1FEB9-037D-4CEB-B1C5-6BC10A3AF202}" type="slidenum">
              <a:rPr lang="en-US"/>
              <a:pPr>
                <a:defRPr/>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CC0FB4-7976-474F-82AF-2DA971C34961}"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4B267F-B71F-4C4C-A912-2C0B19D83505}"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4FC09E-333B-4905-A391-B9CC569F351D}" type="slidenum">
              <a:rPr lang="en-US"/>
              <a:pPr>
                <a:defRPr/>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DAE0BD-F06E-4E04-8B7A-21425F341FB0}" type="slidenum">
              <a:rPr lang="en-US"/>
              <a:pPr>
                <a:defRPr/>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51D197-522D-4582-B6E3-3EAF924C7744}" type="slidenum">
              <a:rPr lang="en-US"/>
              <a:pPr>
                <a:defRPr/>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CB465-EB02-4125-8575-1B79FBB23AC7}" type="slidenum">
              <a:rPr lang="en-US"/>
              <a:pPr>
                <a:defRPr/>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0C4517-BC38-485B-A253-E64589F69CD1}" type="slidenum">
              <a:rPr lang="en-US"/>
              <a:pPr>
                <a:defRPr/>
              </a:pPr>
              <a:t>‹#›</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4424C6-7160-4580-A12C-96A7AFB560E4}" type="slidenum">
              <a:rPr lang="en-US"/>
              <a:pPr>
                <a:defRPr/>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B6B4D5-0599-4170-916A-B528E1017ED5}" type="slidenum">
              <a:rPr lang="en-US"/>
              <a:pPr>
                <a:defRPr/>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E79FFF-E62F-4B08-9B26-E96DB8F0DEC2}" type="slidenum">
              <a:rPr lang="en-US"/>
              <a:pPr>
                <a:defRPr/>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D30A10-DF03-4954-A318-8C3D570925A6}" type="slidenum">
              <a:rPr lang="en-US"/>
              <a:pPr>
                <a:defRPr/>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38100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5A3F3A-9A4A-4702-9F76-0DAB88338A1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F2E1E0-37FD-4431-BC9A-276D79FC5423}"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5DC568-139B-48E9-9863-E2DE1ED0F699}" type="slidenum">
              <a:rPr lang="en-US"/>
              <a:pPr>
                <a:defRPr/>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392CCE-C6DD-4237-A309-4408AF170E51}" type="slidenum">
              <a:rPr lang="en-US"/>
              <a:pPr>
                <a:defRPr/>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4A9424-3C19-4323-B0F7-61839575B70D}" type="slidenum">
              <a:rPr lang="en-US"/>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E2E95D-2C27-4694-A7F6-B7F907554EBF}" type="slidenum">
              <a:rPr lang="en-US"/>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24D46B-894B-49B4-A4D4-6A8F049A40BC}" type="slidenum">
              <a:rPr lang="en-US"/>
              <a:pPr>
                <a:defRPr/>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39D57-B654-4382-B7D7-80049B410FEC}" type="slidenum">
              <a:rPr lang="en-US"/>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0"/>
            <a:ext cx="2057400"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33400"/>
            <a:ext cx="60198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7C418-AB95-4E29-A1D6-4B7DC1A3AB8D}" type="slidenum">
              <a:rPr lang="en-US"/>
              <a:pPr>
                <a:defRPr/>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B19A7-F759-4B69-BB74-971604696A7F}" type="slidenum">
              <a:rPr lang="en-US"/>
              <a:pPr>
                <a:defRPr/>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7A8EB6-FF17-4272-A57E-D314EA6084E4}" type="slidenum">
              <a:rPr lang="en-US"/>
              <a:pPr>
                <a:defRPr/>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4D5C82-3D73-41B1-9206-932B619C7E2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057805-B69C-4168-9090-CDD02A7099C9}" type="slidenum">
              <a:rPr lang="en-US"/>
              <a:pPr>
                <a:defRPr/>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A96238-11EE-4E3D-957A-071152B149D6}" type="slidenum">
              <a:rPr lang="en-US"/>
              <a:pPr>
                <a:defRPr/>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98D0A1-A85B-45CF-991C-7AFE4DE98EB1}" type="slidenum">
              <a:rPr lang="en-US"/>
              <a:pPr>
                <a:defRPr/>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3291F8-8E20-42C0-8467-8F5FDF5FF953}" type="slidenum">
              <a:rPr lang="en-US"/>
              <a:pPr>
                <a:defRPr/>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A004A8-44EB-4A67-9DB6-715DB6891C0C}" type="slidenum">
              <a:rPr lang="en-US"/>
              <a:pPr>
                <a:defRPr/>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959BA2-82A6-489C-92B3-8A63ECEDC7DE}" type="slidenum">
              <a:rPr lang="en-US"/>
              <a:pPr>
                <a:defRPr/>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08272-4956-412B-BE71-8DC7AF6F2BDA}" type="slidenum">
              <a:rPr lang="en-US"/>
              <a:pPr>
                <a:defRPr/>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9AC7CB-F9B7-4A35-9C48-895F44CA0978}" type="slidenum">
              <a:rPr lang="en-US"/>
              <a:pPr>
                <a:defRPr/>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81200"/>
            <a:ext cx="2057400" cy="41449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981200"/>
            <a:ext cx="6019800" cy="4144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765A3F-D571-4663-95CE-1B68DF038DEF}" type="slidenum">
              <a:rPr lang="en-US"/>
              <a:pPr>
                <a:defRPr/>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7C795E-80C1-4F1A-AF9F-8DF8583AF2E7}" type="slidenum">
              <a:rPr lang="en-US"/>
              <a:pPr>
                <a:defRPr/>
              </a:pPr>
              <a:t>‹#›</a:t>
            </a:fld>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715A6D-1216-4FDE-AE0D-5BB41DDB22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6D5A3-9964-4FE4-9378-95918C830AA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DFE27F-45E7-4EAF-88CF-5D2A4ACDA63B}" type="slidenum">
              <a:rPr lang="en-US"/>
              <a:pPr>
                <a:defRPr/>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56991-0F56-49E2-9AC8-785C55BF6524}" type="slidenum">
              <a:rPr lang="en-US"/>
              <a:pPr>
                <a:defRPr/>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6DC5C3-8433-448E-843B-26346D3181A3}" type="slidenum">
              <a:rPr lang="en-US"/>
              <a:pPr>
                <a:defRPr/>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7A58BD-09C3-4C3C-9688-319C10A41E52}" type="slidenum">
              <a:rPr lang="en-US"/>
              <a:pPr>
                <a:defRPr/>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B92998-E337-4835-BD78-A0002D25E928}" type="slidenum">
              <a:rPr lang="en-US"/>
              <a:pPr>
                <a:defRPr/>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9A4257-C927-459B-BF9E-623100BDAA67}" type="slidenum">
              <a:rPr lang="en-US"/>
              <a:pPr>
                <a:defRPr/>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2F0231-1199-4260-ADAA-604BF81F02FB}" type="slidenum">
              <a:rPr lang="en-US"/>
              <a:pPr>
                <a:defRPr/>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CE1335-40B9-4AFA-AA85-0EA664A1A3E9}" type="slidenum">
              <a:rPr lang="en-US"/>
              <a:pPr>
                <a:defRPr/>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05BAF-9D19-49C7-9744-FF6AF8703667}" type="slidenum">
              <a:rPr lang="en-US"/>
              <a:pPr>
                <a:defRPr/>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87E796-6FB0-4414-987E-1AEFEB111E45}" type="slidenum">
              <a:rPr lang="en-US"/>
              <a:pPr>
                <a:defRPr/>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539CCE-021A-4E96-A011-F08213354CE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36DC30-E14E-4B11-B30F-412C43DCE42F}"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9113EF-F424-40A3-B380-487A3E02121D}" type="slidenum">
              <a:rPr lang="en-US"/>
              <a:pPr>
                <a:defRPr/>
              </a:pPr>
              <a:t>‹#›</a:t>
            </a:fld>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30DC55-0FDB-47CB-9F73-6F9CAD1D6081}" type="slidenum">
              <a:rPr lang="en-US"/>
              <a:pPr>
                <a:defRPr/>
              </a:pPr>
              <a:t>‹#›</a:t>
            </a:fld>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DFFF2E-D5BE-4A4B-A115-93FBC8426C61}" type="slidenum">
              <a:rPr lang="en-US"/>
              <a:pPr>
                <a:defRPr/>
              </a:pPr>
              <a:t>‹#›</a:t>
            </a:fld>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4A3352-08AF-40F3-AF36-F94CAFC4F01D}" type="slidenum">
              <a:rPr lang="en-US"/>
              <a:pPr>
                <a:defRPr/>
              </a:pPr>
              <a:t>‹#›</a:t>
            </a:fld>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61BD32-0779-4FA5-AA2A-DAB21341256B}" type="slidenum">
              <a:rPr lang="en-US"/>
              <a:pPr>
                <a:defRPr/>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0A1147-B82B-4502-84DD-EFDABF1B1EA9}" type="slidenum">
              <a:rPr lang="en-US"/>
              <a:pPr>
                <a:defRPr/>
              </a:pPr>
              <a:t>‹#›</a:t>
            </a:fld>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4C4BB8-AEDE-454A-9DA9-A6A0F7953FAA}" type="slidenum">
              <a:rPr lang="en-US"/>
              <a:pPr>
                <a:defRPr/>
              </a:pPr>
              <a:t>‹#›</a:t>
            </a:fld>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1F0DEC-469C-4E73-8132-1F2F3759E343}" type="slidenum">
              <a:rPr lang="en-US"/>
              <a:pPr>
                <a:defRPr/>
              </a:pPr>
              <a:t>‹#›</a:t>
            </a:fld>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CD2D29-FD85-4E72-8125-A6ACA2EA0698}" type="slidenum">
              <a:rPr lang="en-US"/>
              <a:pPr>
                <a:defRPr/>
              </a:pPr>
              <a:t>‹#›</a:t>
            </a:fld>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0" y="274638"/>
            <a:ext cx="21717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3627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58FBAF-82D2-4079-AF86-863CEA0272D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BF5FFA-CBEA-4F4C-A795-BAD2B3DBCB9F}"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BBD61-1AFD-4BFE-9DB8-1D13AE88550F}" type="slidenum">
              <a:rPr lang="en-US"/>
              <a:pPr>
                <a:defRPr/>
              </a:pPr>
              <a:t>‹#›</a:t>
            </a:fld>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FE20CA-8581-4AF6-9253-4993CAC74787}" type="slidenum">
              <a:rPr lang="en-US"/>
              <a:pPr>
                <a:defRPr/>
              </a:pPr>
              <a:t>‹#›</a:t>
            </a:fld>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534C99-DF9E-4F93-8294-269485D57A41}" type="slidenum">
              <a:rPr lang="en-US"/>
              <a:pPr>
                <a:defRPr/>
              </a:pPr>
              <a:t>‹#›</a:t>
            </a:fld>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72FBFB-D529-47F6-AC21-9024868A4680}" type="slidenum">
              <a:rPr lang="en-US"/>
              <a:pPr>
                <a:defRPr/>
              </a:pPr>
              <a:t>‹#›</a:t>
            </a:fld>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E1D7DA-F079-47F6-8391-40D5E6725A39}" type="slidenum">
              <a:rPr lang="en-US"/>
              <a:pPr>
                <a:defRPr/>
              </a:pPr>
              <a:t>‹#›</a:t>
            </a:fld>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C3C38D-EFF8-4B68-AAB5-76C26043E1C5}" type="slidenum">
              <a:rPr lang="en-US"/>
              <a:pPr>
                <a:defRPr/>
              </a:pPr>
              <a:t>‹#›</a:t>
            </a:fld>
            <a:endParaRPr 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576679-11BC-4331-8E64-97AA105025ED}" type="slidenum">
              <a:rPr lang="en-US"/>
              <a:pPr>
                <a:defRPr/>
              </a:pPr>
              <a:t>‹#›</a:t>
            </a:fld>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AF1B5B-78EF-4581-967B-98B5C6FE3B60}" type="slidenum">
              <a:rPr lang="en-US"/>
              <a:pPr>
                <a:defRPr/>
              </a:pPr>
              <a:t>‹#›</a:t>
            </a:fld>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230254-D536-40BC-B44A-299C4ECA375A}" type="slidenum">
              <a:rPr lang="en-US"/>
              <a:pPr>
                <a:defRPr/>
              </a:pPr>
              <a:t>‹#›</a:t>
            </a:fld>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3B0B2E-B0B2-4307-A633-405C6E9B417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0"/>
            <a:ext cx="20574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85800"/>
            <a:ext cx="60198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3F4135-AA4A-4AAE-9544-9D0BB5635FAC}" type="slidenum">
              <a:rPr lang="en-US"/>
              <a:pPr>
                <a:defRPr/>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90600"/>
            <a:ext cx="2057400" cy="51355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90600"/>
            <a:ext cx="6019800" cy="51355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E51FAB-1F08-4430-A5A5-1119E6FC4F3B}" type="slidenum">
              <a:rPr lang="en-US"/>
              <a:pPr>
                <a:defRPr/>
              </a:pPr>
              <a:t>‹#›</a:t>
            </a:fld>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44C01E-FB62-407F-BBFD-74E1C481A8DE}" type="slidenum">
              <a:rPr lang="en-US"/>
              <a:pPr>
                <a:defRPr/>
              </a:pPr>
              <a:t>‹#›</a:t>
            </a:fld>
            <a:endParaRPr 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A30EA6-4C16-46AC-B1BD-E22B0D928006}" type="slidenum">
              <a:rPr lang="en-US"/>
              <a:pPr>
                <a:defRPr/>
              </a:pPr>
              <a:t>‹#›</a:t>
            </a:fld>
            <a:endParaRPr 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E63110-48E2-4CD2-8630-5A7C68C5DE4A}" type="slidenum">
              <a:rPr lang="en-US"/>
              <a:pPr>
                <a:defRPr/>
              </a:pPr>
              <a:t>‹#›</a:t>
            </a:fld>
            <a:endParaRPr 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B0731F-2F0C-48C9-B99B-A71C14C43291}" type="slidenum">
              <a:rPr lang="en-US"/>
              <a:pPr>
                <a:defRPr/>
              </a:pPr>
              <a:t>‹#›</a:t>
            </a:fld>
            <a:endParaRPr 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8C2E25-89D1-499A-B22A-FA152439B36F}" type="slidenum">
              <a:rPr lang="en-US"/>
              <a:pPr>
                <a:defRPr/>
              </a:pPr>
              <a:t>‹#›</a:t>
            </a:fld>
            <a:endParaRPr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C3643F-431D-47DF-87FD-B96291CA8D7F}" type="slidenum">
              <a:rPr lang="en-US"/>
              <a:pPr>
                <a:defRPr/>
              </a:pPr>
              <a:t>‹#›</a:t>
            </a:fld>
            <a:endParaRPr 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4D6C48-4A96-48AA-B372-DEC03B4002FE}" type="slidenum">
              <a:rPr lang="en-US"/>
              <a:pPr>
                <a:defRPr/>
              </a:pPr>
              <a:t>‹#›</a:t>
            </a:fld>
            <a:endParaRPr 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E2746D-1269-40E7-965D-30069085B159}" type="slidenum">
              <a:rPr lang="en-US"/>
              <a:pPr>
                <a:defRPr/>
              </a:pPr>
              <a:t>‹#›</a:t>
            </a:fld>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2C9DBD-FF25-470D-AA3D-B70D74BEF03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AADF13-76EA-4159-8598-B0D7F39CBA37}" type="slidenum">
              <a:rPr lang="en-US"/>
              <a:pPr>
                <a:defRPr/>
              </a:pPr>
              <a:t>‹#›</a:t>
            </a:fld>
            <a:endParaRPr 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83BCF1-5121-451E-915E-7B3B7F1C8D2D}" type="slidenum">
              <a:rPr lang="en-US"/>
              <a:pPr>
                <a:defRPr/>
              </a:pPr>
              <a:t>‹#›</a:t>
            </a:fld>
            <a:endParaRPr 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E84882-1E12-4062-96D0-A026E92A6850}" type="slidenum">
              <a:rPr lang="en-US"/>
              <a:pPr>
                <a:defRPr/>
              </a:pPr>
              <a:t>‹#›</a:t>
            </a:fld>
            <a:endParaRPr 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0C0F3A-5901-498A-B60C-502D6E4FC947}" type="slidenum">
              <a:rPr lang="en-US"/>
              <a:pPr>
                <a:defRPr/>
              </a:pPr>
              <a:t>‹#›</a:t>
            </a:fld>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F5E093-D8DA-4238-8A41-BA8DF6C4070C}" type="slidenum">
              <a:rPr lang="en-US"/>
              <a:pPr>
                <a:defRPr/>
              </a:pPr>
              <a:t>‹#›</a:t>
            </a:fld>
            <a:endParaRPr 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897FD4-72C3-4F9F-A53C-EC91F925873A}" type="slidenum">
              <a:rPr lang="en-US"/>
              <a:pPr>
                <a:defRPr/>
              </a:pPr>
              <a:t>‹#›</a:t>
            </a:fld>
            <a:endParaRPr 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D0CE12-752D-459D-B49B-1A12C9A1588A}" type="slidenum">
              <a:rPr lang="en-US"/>
              <a:pPr>
                <a:defRPr/>
              </a:pPr>
              <a:t>‹#›</a:t>
            </a:fld>
            <a:endParaRPr 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F4874F-11F9-4C62-B66F-F661920CD7CC}" type="slidenum">
              <a:rPr lang="en-US"/>
              <a:pPr>
                <a:defRPr/>
              </a:pPr>
              <a:t>‹#›</a:t>
            </a:fld>
            <a:endParaRPr 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38B8C7-BCDA-44E3-85CA-7DA4EC6164B6}" type="slidenum">
              <a:rPr lang="en-US"/>
              <a:pPr>
                <a:defRPr/>
              </a:pPr>
              <a:t>‹#›</a:t>
            </a:fld>
            <a:endParaRPr 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DD5D5F-0D16-401A-8858-59DB586D2F5F}" type="slidenum">
              <a:rPr lang="en-US"/>
              <a:pPr>
                <a:defRPr/>
              </a:pPr>
              <a:t>‹#›</a:t>
            </a:fld>
            <a:endParaRPr 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C358EE-2A8D-4ABD-A5D0-18A18DF12C4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FC1E4E-CA02-46D0-B69D-CCC5DE5697F1}" type="slidenum">
              <a:rPr lang="en-US"/>
              <a:pPr>
                <a:defRPr/>
              </a:pPr>
              <a:t>‹#›</a:t>
            </a:fld>
            <a:endParaRPr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7152A4-1529-479B-87C0-DCA6BBBB1492}" type="slidenum">
              <a:rPr lang="en-US"/>
              <a:pPr>
                <a:defRPr/>
              </a:pPr>
              <a:t>‹#›</a:t>
            </a:fld>
            <a:endParaRPr 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F1797-272A-4E08-B113-9FA099C8FF80}" type="slidenum">
              <a:rPr lang="en-US"/>
              <a:pPr>
                <a:defRPr/>
              </a:pPr>
              <a:t>‹#›</a:t>
            </a:fld>
            <a:endParaRPr 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0" y="274638"/>
            <a:ext cx="21717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3627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5EEB2-F9E7-4BD6-80BF-263E069A92B2}" type="slidenum">
              <a:rPr lang="en-US"/>
              <a:pPr>
                <a:defRPr/>
              </a:pPr>
              <a:t>‹#›</a:t>
            </a:fld>
            <a:endParaRPr 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7115EC-7068-497F-9E94-FDD659C81D00}" type="slidenum">
              <a:rPr lang="en-US"/>
              <a:pPr>
                <a:defRPr/>
              </a:pPr>
              <a:t>‹#›</a:t>
            </a:fld>
            <a:endParaRPr 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399181-5886-4A9D-8161-4FEF26FA2CCC}" type="slidenum">
              <a:rPr lang="en-US"/>
              <a:pPr>
                <a:defRPr/>
              </a:pPr>
              <a:t>‹#›</a:t>
            </a:fld>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D8CDD3-6F6F-48CA-BFDE-D703F4C2B413}" type="slidenum">
              <a:rPr lang="en-US"/>
              <a:pPr>
                <a:defRPr/>
              </a:pPr>
              <a:t>‹#›</a:t>
            </a:fld>
            <a:endParaRPr 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6E6D2A-1094-4664-84CD-D3890600F713}" type="slidenum">
              <a:rPr lang="en-US"/>
              <a:pPr>
                <a:defRPr/>
              </a:pPr>
              <a:t>‹#›</a:t>
            </a:fld>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71BD83-6DBE-40FD-B3C5-AD31BFA34957}" type="slidenum">
              <a:rPr lang="en-US"/>
              <a:pPr>
                <a:defRPr/>
              </a:pPr>
              <a:t>‹#›</a:t>
            </a:fld>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B6D54C-B829-4659-9EBC-99FEB368AF79}" type="slidenum">
              <a:rPr lang="en-US"/>
              <a:pPr>
                <a:defRPr/>
              </a:pPr>
              <a:t>‹#›</a:t>
            </a:fld>
            <a:endParaRPr 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21BAF4-B18D-446F-8A55-D767E0F9663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98BE4-2045-43AF-800B-67DC2588403E}" type="slidenum">
              <a:rPr lang="en-US"/>
              <a:pPr>
                <a:defRPr/>
              </a:pPr>
              <a:t>‹#›</a:t>
            </a:fld>
            <a:endParaRPr 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5A7CB8-531B-4F13-BB6C-FF4360688A9E}" type="slidenum">
              <a:rPr lang="en-US"/>
              <a:pPr>
                <a:defRPr/>
              </a:pPr>
              <a:t>‹#›</a:t>
            </a:fld>
            <a:endParaRPr 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1F3349-59FA-4AD1-93F2-0FE079A2B446}" type="slidenum">
              <a:rPr lang="en-US"/>
              <a:pPr>
                <a:defRPr/>
              </a:pPr>
              <a:t>‹#›</a:t>
            </a:fld>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51D2C0-86E5-486A-946C-DD54FD970429}" type="slidenum">
              <a:rPr lang="en-US"/>
              <a:pPr>
                <a:defRPr/>
              </a:pPr>
              <a:t>‹#›</a:t>
            </a:fld>
            <a:endParaRPr 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90600"/>
            <a:ext cx="2057400" cy="51355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90600"/>
            <a:ext cx="6019800" cy="51355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38D63A-EB28-48C5-AAC8-8D20D9DD800A}" type="slidenum">
              <a:rPr lang="en-US"/>
              <a:pPr>
                <a:defRPr/>
              </a:pPr>
              <a:t>‹#›</a:t>
            </a:fld>
            <a:endParaRPr 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1595EC-A206-4099-995F-0E692A3F46D5}" type="slidenum">
              <a:rPr lang="en-US"/>
              <a:pPr>
                <a:defRPr/>
              </a:pPr>
              <a:t>‹#›</a:t>
            </a:fld>
            <a:endParaRPr 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E997D-8FA5-4019-ADC4-19774D4273A9}" type="slidenum">
              <a:rPr lang="en-US"/>
              <a:pPr>
                <a:defRPr/>
              </a:pPr>
              <a:t>‹#›</a:t>
            </a:fld>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D3DEBA-80CE-4BC5-98A6-2A1EB337F2DC}" type="slidenum">
              <a:rPr lang="en-US"/>
              <a:pPr>
                <a:defRPr/>
              </a:pPr>
              <a:t>‹#›</a:t>
            </a:fld>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225C6C-31E9-4D0D-8799-BD8CE2BC4EBA}" type="slidenum">
              <a:rPr lang="en-US"/>
              <a:pPr>
                <a:defRPr/>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BE26FE-8374-401D-9A6E-46DFD920911A}" type="slidenum">
              <a:rPr lang="en-US"/>
              <a:pPr>
                <a:defRPr/>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C21CDE-8C32-4703-B97F-0FC9323565AA}"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44FC7D-86A9-46AB-BE06-7EFA7055A46E}" type="slidenum">
              <a:rPr lang="en-US"/>
              <a:pPr>
                <a:defRPr/>
              </a:pPr>
              <a:t>‹#›</a:t>
            </a:fld>
            <a:endParaRPr 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87C61A-8818-439E-9206-6DA21C8A5336}" type="slidenum">
              <a:rPr lang="en-US"/>
              <a:pPr>
                <a:defRPr/>
              </a:pPr>
              <a:t>‹#›</a:t>
            </a:fld>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6801D6-5918-4ADC-8273-F59EC25D5D01}" type="slidenum">
              <a:rPr lang="en-US"/>
              <a:pPr>
                <a:defRPr/>
              </a:pPr>
              <a:t>‹#›</a:t>
            </a:fld>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77FAA0-8163-46E6-AA8D-DD53DA36A2F4}" type="slidenum">
              <a:rPr lang="en-US"/>
              <a:pPr>
                <a:defRPr/>
              </a:pPr>
              <a:t>‹#›</a:t>
            </a:fld>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048DD2-03F8-43A5-AE6C-32CB5348DA03}" type="slidenum">
              <a:rPr lang="en-US"/>
              <a:pPr>
                <a:defRPr/>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0C5713-962A-410E-A0B7-41620D5B2662}" type="slidenum">
              <a:rPr lang="en-US"/>
              <a:pPr>
                <a:defRPr/>
              </a:pPr>
              <a:t>‹#›</a:t>
            </a:fld>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FDC9E6-7448-4DEA-B1BD-200C27E4D781}" type="slidenum">
              <a:rPr lang="en-US"/>
              <a:pPr>
                <a:defRPr/>
              </a:pPr>
              <a:t>‹#›</a:t>
            </a:fld>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380D88-DBBC-4FCD-8D91-93B25C8853BC}" type="slidenum">
              <a:rPr lang="en-US"/>
              <a:pPr>
                <a:defRPr/>
              </a:pPr>
              <a:t>‹#›</a:t>
            </a:fld>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D2A573-FA52-49B9-95AC-8C6A137BB096}" type="slidenum">
              <a:rPr lang="en-US"/>
              <a:pPr>
                <a:defRPr/>
              </a:pPr>
              <a:t>‹#›</a:t>
            </a:fld>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FF24D-E46C-4B78-83C1-7862C75D94A3}" type="slidenum">
              <a:rPr lang="en-US"/>
              <a:pPr>
                <a:defRPr/>
              </a:pPr>
              <a:t>‹#›</a:t>
            </a:fld>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292580-B5B9-4E21-9F67-6A94E0F277EA}"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4428EE-8440-48C7-8C27-A15B9C22EF32}" type="slidenum">
              <a:rPr lang="en-US"/>
              <a:pPr>
                <a:defRPr/>
              </a:pPr>
              <a:t>‹#›</a:t>
            </a:fld>
            <a:endParaRPr 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5CCFC3-3576-4E9F-B9E8-48C87C147FB2}" type="slidenum">
              <a:rPr lang="en-US"/>
              <a:pPr>
                <a:defRPr/>
              </a:pPr>
              <a:t>‹#›</a:t>
            </a:fld>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634FD9-1B2A-474E-9FB5-856E815B6F08}" type="slidenum">
              <a:rPr lang="en-US"/>
              <a:pPr>
                <a:defRPr/>
              </a:pPr>
              <a:t>‹#›</a:t>
            </a:fld>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3E0145-C305-418C-93EB-73789A449D94}" type="slidenum">
              <a:rPr lang="en-US"/>
              <a:pPr>
                <a:defRPr/>
              </a:pPr>
              <a:t>‹#›</a:t>
            </a:fld>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01B16A-DFB7-49C8-AB5B-7F6F0B90241B}" type="slidenum">
              <a:rPr lang="en-US"/>
              <a:pPr>
                <a:defRPr/>
              </a:pPr>
              <a:t>‹#›</a:t>
            </a:fld>
            <a:endParaRPr 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184DFB-DE9F-417C-926D-01556E7156F2}" type="slidenum">
              <a:rPr lang="en-US"/>
              <a:pPr>
                <a:defRPr/>
              </a:pPr>
              <a:t>‹#›</a:t>
            </a:fld>
            <a:endParaRPr 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0" y="274638"/>
            <a:ext cx="21717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3627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CFA112-A065-42F1-B437-096CCD87999F}" type="slidenum">
              <a:rPr lang="en-US"/>
              <a:pPr>
                <a:defRPr/>
              </a:pPr>
              <a:t>‹#›</a:t>
            </a:fld>
            <a:endParaRPr 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A616B1-13D5-4CF8-938D-D721F90D85DF}" type="slidenum">
              <a:rPr lang="en-US"/>
              <a:pPr>
                <a:defRPr/>
              </a:pPr>
              <a:t>‹#›</a:t>
            </a:fld>
            <a:endParaRPr 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ABFBF2-ECEE-4D58-934C-E97FCF431E66}" type="slidenum">
              <a:rPr lang="en-US"/>
              <a:pPr>
                <a:defRPr/>
              </a:pPr>
              <a:t>‹#›</a:t>
            </a:fld>
            <a:endParaRPr 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AAD0DB-7A5D-47AB-8D39-0132424BD87F}" type="slidenum">
              <a:rPr lang="en-US"/>
              <a:pPr>
                <a:defRPr/>
              </a:pPr>
              <a:t>‹#›</a:t>
            </a:fld>
            <a:endParaRPr 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FA4674-1508-4BF5-A504-ABEEB558A3E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CB8B9D-634B-40EB-AEBC-E9B41A8B0077}" type="slidenum">
              <a:rPr lang="en-US"/>
              <a:pPr>
                <a:defRPr/>
              </a:pPr>
              <a:t>‹#›</a:t>
            </a:fld>
            <a:endParaRPr 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0AF22F-D4BE-4570-8538-1A1BE8697369}" type="slidenum">
              <a:rPr lang="en-US"/>
              <a:pPr>
                <a:defRPr/>
              </a:pPr>
              <a:t>‹#›</a:t>
            </a:fld>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0C3603-D545-4A5C-A7A5-F058094A2B0D}" type="slidenum">
              <a:rPr lang="en-US"/>
              <a:pPr>
                <a:defRPr/>
              </a:pPr>
              <a:t>‹#›</a:t>
            </a:fld>
            <a:endParaRPr 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55593C-F156-4717-8981-91636BFBCBDB}" type="slidenum">
              <a:rPr lang="en-US"/>
              <a:pPr>
                <a:defRPr/>
              </a:pPr>
              <a:t>‹#›</a:t>
            </a:fld>
            <a:endParaRPr 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6F9B81-E743-46A7-A667-44EA5276791D}" type="slidenum">
              <a:rPr lang="en-US"/>
              <a:pPr>
                <a:defRPr/>
              </a:pPr>
              <a:t>‹#›</a:t>
            </a:fld>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4FBC24-3D25-429F-B69A-3CF4318F644F}" type="slidenum">
              <a:rPr lang="en-US"/>
              <a:pPr>
                <a:defRPr/>
              </a:pPr>
              <a:t>‹#›</a:t>
            </a:fld>
            <a:endParaRPr 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8CC3A9-F2FC-4E79-AFD9-C7BB4A135209}" type="slidenum">
              <a:rPr lang="en-US"/>
              <a:pPr>
                <a:defRPr/>
              </a:pPr>
              <a:t>‹#›</a:t>
            </a:fld>
            <a:endParaRPr 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90600"/>
            <a:ext cx="2057400" cy="51355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90600"/>
            <a:ext cx="6019800" cy="51355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134737-5D9C-4FD1-B1C0-EE515B1F09AE}" type="slidenum">
              <a:rPr lang="en-US"/>
              <a:pPr>
                <a:defRPr/>
              </a:pPr>
              <a:t>‹#›</a:t>
            </a:fld>
            <a:endParaRPr 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2286000"/>
            <a:ext cx="7772400" cy="1143000"/>
          </a:xfrm>
        </p:spPr>
        <p:txBody>
          <a:bodyPr/>
          <a:lstStyle>
            <a:lvl1pPr algn="ctr">
              <a:defRPr/>
            </a:lvl1pPr>
          </a:lstStyle>
          <a:p>
            <a:r>
              <a:rPr lang="en-US"/>
              <a:t>Образец заголовка</a:t>
            </a:r>
          </a:p>
        </p:txBody>
      </p:sp>
      <p:sp>
        <p:nvSpPr>
          <p:cNvPr id="78851" name="Rectangle 3"/>
          <p:cNvSpPr>
            <a:spLocks noGrp="1" noChangeArrowheads="1"/>
          </p:cNvSpPr>
          <p:nvPr>
            <p:ph type="subTitle" idx="1"/>
          </p:nvPr>
        </p:nvSpPr>
        <p:spPr>
          <a:xfrm>
            <a:off x="1371600" y="3581400"/>
            <a:ext cx="6400800" cy="1752600"/>
          </a:xfrm>
        </p:spPr>
        <p:txBody>
          <a:bodyPr/>
          <a:lstStyle>
            <a:lvl1pPr marL="0" indent="0" algn="ctr">
              <a:buFontTx/>
              <a:buNone/>
              <a:defRPr sz="2400" b="1"/>
            </a:lvl1pPr>
          </a:lstStyle>
          <a:p>
            <a:r>
              <a:rPr lang="en-US"/>
              <a:t>Образец подзаголовка</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B0D53A2-01C9-4625-B266-965095A68015}" type="slidenum">
              <a:rPr lang="en-US"/>
              <a:pPr>
                <a:defRPr/>
              </a:pPr>
              <a:t>‹#›</a:t>
            </a:fld>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5EFFDFC-6D94-4232-8564-6D69CB283ACC}" type="slidenum">
              <a:rPr lang="en-US"/>
              <a:pPr>
                <a:defRPr/>
              </a:pPr>
              <a:t>‹#›</a:t>
            </a:fld>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4711ACDD-4C09-4DFF-B60D-17F20ED4F4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A5392C-116F-42EB-A41A-38857A45433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D31775-0604-42FC-9346-026B95C2D332}" type="slidenum">
              <a:rPr lang="en-US"/>
              <a:pPr>
                <a:defRPr/>
              </a:pPr>
              <a:t>‹#›</a:t>
            </a:fld>
            <a:endParaRPr 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81000" y="9906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906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17B9FD85-4D59-4A55-9215-97066D1A15E1}" type="slidenum">
              <a:rPr lang="en-US"/>
              <a:pPr>
                <a:defRPr/>
              </a:pPr>
              <a:t>‹#›</a:t>
            </a:fld>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D773F889-523A-4159-BB44-B69A1357197E}" type="slidenum">
              <a:rPr lang="en-US"/>
              <a:pPr>
                <a:defRPr/>
              </a:pPr>
              <a:t>‹#›</a:t>
            </a:fld>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5F72BD96-F04F-4581-A7CA-8DFDBC85894C}" type="slidenum">
              <a:rPr lang="en-US"/>
              <a:pPr>
                <a:defRPr/>
              </a:pPr>
              <a:t>‹#›</a:t>
            </a:fld>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A21F91FE-0A29-4DA3-8B3F-5A8DD0C8F6F6}" type="slidenum">
              <a:rPr lang="en-US"/>
              <a:pPr>
                <a:defRPr/>
              </a:pPr>
              <a:t>‹#›</a:t>
            </a:fld>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9C82952A-7025-404E-B8B2-63511481D0AE}" type="slidenum">
              <a:rPr lang="en-US"/>
              <a:pPr>
                <a:defRPr/>
              </a:pPr>
              <a:t>‹#›</a:t>
            </a:fld>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C25B2865-D79B-4417-95C7-10293F3C592D}" type="slidenum">
              <a:rPr lang="en-US"/>
              <a:pPr>
                <a:defRPr/>
              </a:pPr>
              <a:t>‹#›</a:t>
            </a:fld>
            <a:endParaRPr 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A7D71AE-FEF6-4F93-A685-5A843F1A3F28}" type="slidenum">
              <a:rPr lang="en-US"/>
              <a:pPr>
                <a:defRPr/>
              </a:pPr>
              <a:t>‹#›</a:t>
            </a:fld>
            <a:endParaRPr 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53250" y="0"/>
            <a:ext cx="2190750" cy="6324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81000" y="0"/>
            <a:ext cx="6419850" cy="6324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27CC67A9-692D-49D0-B17D-B9DB4FC6FBF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D0A890-762E-4F80-8FE7-0FC5F9F49C4A}"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3264F2-E540-4678-9F8D-2180D63F88D2}"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31B64D-EAF0-41D5-BD81-319FDD42C1B5}"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A548E3-4FAB-436A-BE38-A7B1BA672CE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37F82-FEF2-422B-9B50-DAC08C8584F6}"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3E4FDF-8EF6-449A-8336-37A07A53CCC5}"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2BE743-55F7-4868-90E2-2BCA902A603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AD9AE4-DDAC-4087-A411-1DEB5049B1BA}"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6901F-5863-4733-ABF6-D6867E0F6C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B29A24-EF2E-4251-9AF1-E1B23DC885C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5AD332-E0F0-45D2-A046-1787130111E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D991CC-C9BB-4DE0-87DB-B2506100AC2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C23FD2-C112-426F-9C37-0681CEB6DB3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664E61-F88F-488B-AA67-CF70D80CDFF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B1EA3A-39E9-4425-BCFF-16CADF59080A}"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45D077-4BCD-471A-852C-0B35DCCA465F}"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EDD93B-4D70-4E6E-9BAF-67DA11AFFE28}"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87073E-222C-4847-9082-2E89CB7ABB93}"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0CCB1D-F04F-4377-AC6B-0B9F7F1A4150}"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6597ED-C792-4213-9D91-828A481D24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E6F0CB-C5D8-4267-8DF6-25917B7186C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A50106-B0F8-4FAE-BC7E-92987B5726E6}"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1F3931-157A-4585-8C88-39276A15894D}"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85513D-4836-4690-8D53-1304CE4771D4}"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1B9156-ECD6-46F4-B042-DC88C87578B8}"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C9C9F2-52E1-4A2A-959E-8C7C8075E4A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04959-90B5-46AE-9C11-B0B4A4D4EBBF}"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0"/>
            <a:ext cx="20574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85800"/>
            <a:ext cx="60198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0BD41C-2DD8-4825-BD4B-7F02F5AA4BDE}"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DF469-8EBC-4206-A338-3256D131CE63}"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6F112D-73F6-43BF-A2D1-7C30AC9BED13}"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D6655A-3BE3-4B18-B8E2-474439FC91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58B206-A509-459B-8A3F-BF2BD9ECAD4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5EE2FC-9278-4CB3-BE9C-99F5A0FC4A98}"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89DEA1-587E-4FF9-B556-22EB21021BD3}"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8244D8-105B-409D-84B0-498E613198E8}"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6492A9-FC44-4686-89EC-312EFA4C856F}"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2F3389-EDC7-4E41-9978-FF445A480355}"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80A5B5-E84E-453E-8750-62B81CA371E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4D702B-2C8B-4809-97FC-3DD1A3E752A1}"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1FB091-5842-4D78-89CB-2BB6B50D8F8D}"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DE5EBE-C8A1-45D5-B1CF-22502E252874}"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ABB064-7BD2-4BBC-A624-8C2D00FFDB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4B9AFD-6D5E-4E60-B9E6-F51071821DB3}"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1D036F-86ED-4E8F-B504-491C6B35190C}"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3BE373-7028-42CE-B104-C12926BD1838}"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6A05B6-7643-497A-85BD-A7848BB4B7D9}"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165B87-5932-4E94-BDFE-D7E6279F9A12}"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384D8F-508A-4E45-957E-02B4025DC18E}"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483371-21CB-4795-8F9D-EB9FC58425E3}"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97DB6F-B6CF-4EF6-AD3C-15B95C7999C3}"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1338DC-EE3B-4561-827C-7E61B861A042}"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B896DD-ACBB-4296-A311-24D789CD03D7}"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111D2-0853-4FF4-A9B9-1255DB1358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55DE1C-5C71-45A8-B44F-5F3B999CAE3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F4E984-65FA-4295-A629-66EAF5010EB7}"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D3C000-DD05-4BED-B638-69FD979552DC}"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0E84AC-EC5F-4B3D-89BC-39830367D6A9}"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182FD4-4625-46A1-8423-85C520E09F0E}"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34F497-BE9E-4980-B189-2024C60F4B20}"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1E6F47-75EA-4508-972B-DB4AE290AA65}"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71FD7D-8C86-4EC7-9A59-C05AF184D4FA}"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BDC27-5BE7-4D6E-BCC4-F8CCC971A1DC}"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384D1F-35BA-41FE-9701-02DD57F28405}"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0"/>
            <a:ext cx="20574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85800"/>
            <a:ext cx="60198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31DDD6-CB01-454E-A85D-09D4485846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5.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6.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7.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8.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9.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0.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2.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23.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24.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5.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26.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7.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28.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29.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30.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31.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32.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33.jpe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34.jpe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35.jpe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36.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37.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5" Type="http://schemas.openxmlformats.org/officeDocument/2006/relationships/image" Target="../media/image39.png"/><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image" Target="../media/image3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23A0B36-DDE6-4578-AFE2-340F026F833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116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FD4183F-78E0-4DD3-B949-CDC6FBDBADB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6" r:id="rId1"/>
    <p:sldLayoutId id="2147483795" r:id="rId2"/>
    <p:sldLayoutId id="2147483794" r:id="rId3"/>
    <p:sldLayoutId id="2147483793" r:id="rId4"/>
    <p:sldLayoutId id="2147483792" r:id="rId5"/>
    <p:sldLayoutId id="2147483791" r:id="rId6"/>
    <p:sldLayoutId id="2147483790" r:id="rId7"/>
    <p:sldLayoutId id="2147483789" r:id="rId8"/>
    <p:sldLayoutId id="2147483788" r:id="rId9"/>
    <p:sldLayoutId id="2147483787" r:id="rId10"/>
    <p:sldLayoutId id="21474837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239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4E3F490-D340-4A9B-81DA-914DF8FC5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6" r:id="rId2"/>
    <p:sldLayoutId id="2147483805" r:id="rId3"/>
    <p:sldLayoutId id="2147483804" r:id="rId4"/>
    <p:sldLayoutId id="2147483803" r:id="rId5"/>
    <p:sldLayoutId id="2147483802" r:id="rId6"/>
    <p:sldLayoutId id="2147483801" r:id="rId7"/>
    <p:sldLayoutId id="2147483800" r:id="rId8"/>
    <p:sldLayoutId id="2147483799" r:id="rId9"/>
    <p:sldLayoutId id="2147483798" r:id="rId10"/>
    <p:sldLayoutId id="21474837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36195" name="Rectangle 3"/>
          <p:cNvSpPr>
            <a:spLocks noGrp="1" noChangeArrowheads="1"/>
          </p:cNvSpPr>
          <p:nvPr>
            <p:ph type="body" idx="1"/>
          </p:nvPr>
        </p:nvSpPr>
        <p:spPr bwMode="auto">
          <a:xfrm>
            <a:off x="457200" y="4389438"/>
            <a:ext cx="8229600" cy="2316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2CB843-35B4-41F1-B933-C9F3EA4C36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7" r:id="rId2"/>
    <p:sldLayoutId id="2147483816" r:id="rId3"/>
    <p:sldLayoutId id="2147483815" r:id="rId4"/>
    <p:sldLayoutId id="2147483814" r:id="rId5"/>
    <p:sldLayoutId id="2147483813" r:id="rId6"/>
    <p:sldLayoutId id="2147483812" r:id="rId7"/>
    <p:sldLayoutId id="2147483811" r:id="rId8"/>
    <p:sldLayoutId id="2147483810" r:id="rId9"/>
    <p:sldLayoutId id="2147483809" r:id="rId10"/>
    <p:sldLayoutId id="21474838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48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2D4CEFA-C648-4D26-9658-435F6156E2E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29" r:id="rId1"/>
    <p:sldLayoutId id="2147483828" r:id="rId2"/>
    <p:sldLayoutId id="2147483827" r:id="rId3"/>
    <p:sldLayoutId id="2147483826" r:id="rId4"/>
    <p:sldLayoutId id="2147483825" r:id="rId5"/>
    <p:sldLayoutId id="2147483824" r:id="rId6"/>
    <p:sldLayoutId id="2147483823" r:id="rId7"/>
    <p:sldLayoutId id="2147483822" r:id="rId8"/>
    <p:sldLayoutId id="2147483821" r:id="rId9"/>
    <p:sldLayoutId id="2147483820" r:id="rId10"/>
    <p:sldLayoutId id="21474838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60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887639-BB0A-4F2C-B5DB-B8C6AFAEC7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39" r:id="rId2"/>
    <p:sldLayoutId id="2147483838" r:id="rId3"/>
    <p:sldLayoutId id="2147483837" r:id="rId4"/>
    <p:sldLayoutId id="2147483836" r:id="rId5"/>
    <p:sldLayoutId id="2147483835" r:id="rId6"/>
    <p:sldLayoutId id="2147483834" r:id="rId7"/>
    <p:sldLayoutId id="2147483833" r:id="rId8"/>
    <p:sldLayoutId id="2147483832" r:id="rId9"/>
    <p:sldLayoutId id="2147483831" r:id="rId10"/>
    <p:sldLayoutId id="21474838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73059" name="Rectangle 3"/>
          <p:cNvSpPr>
            <a:spLocks noGrp="1" noChangeArrowheads="1"/>
          </p:cNvSpPr>
          <p:nvPr>
            <p:ph type="body" idx="1"/>
          </p:nvPr>
        </p:nvSpPr>
        <p:spPr bwMode="auto">
          <a:xfrm>
            <a:off x="457200" y="4389438"/>
            <a:ext cx="8229600" cy="2316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28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8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8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D15BA3A-3701-4237-90CE-3CDA0483B3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1" r:id="rId1"/>
    <p:sldLayoutId id="2147483850" r:id="rId2"/>
    <p:sldLayoutId id="2147483849" r:id="rId3"/>
    <p:sldLayoutId id="2147483848" r:id="rId4"/>
    <p:sldLayoutId id="2147483847" r:id="rId5"/>
    <p:sldLayoutId id="2147483846" r:id="rId6"/>
    <p:sldLayoutId id="2147483845" r:id="rId7"/>
    <p:sldLayoutId id="2147483844" r:id="rId8"/>
    <p:sldLayoutId id="2147483843" r:id="rId9"/>
    <p:sldLayoutId id="2147483842" r:id="rId10"/>
    <p:sldLayoutId id="21474838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85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55A7448-3ABE-4944-8370-63FF152E948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62" r:id="rId1"/>
    <p:sldLayoutId id="2147483861" r:id="rId2"/>
    <p:sldLayoutId id="2147483860" r:id="rId3"/>
    <p:sldLayoutId id="2147483859" r:id="rId4"/>
    <p:sldLayoutId id="2147483858" r:id="rId5"/>
    <p:sldLayoutId id="2147483857" r:id="rId6"/>
    <p:sldLayoutId id="2147483856" r:id="rId7"/>
    <p:sldLayoutId id="2147483855" r:id="rId8"/>
    <p:sldLayoutId id="2147483854" r:id="rId9"/>
    <p:sldLayoutId id="2147483853" r:id="rId10"/>
    <p:sldLayoutId id="21474838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976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AB79DF1-E538-40DA-B418-BD5C99836D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2" r:id="rId2"/>
    <p:sldLayoutId id="2147483871" r:id="rId3"/>
    <p:sldLayoutId id="2147483870" r:id="rId4"/>
    <p:sldLayoutId id="2147483869" r:id="rId5"/>
    <p:sldLayoutId id="2147483868" r:id="rId6"/>
    <p:sldLayoutId id="2147483867" r:id="rId7"/>
    <p:sldLayoutId id="2147483866" r:id="rId8"/>
    <p:sldLayoutId id="2147483865" r:id="rId9"/>
    <p:sldLayoutId id="2147483864"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209923" name="Rectangle 3"/>
          <p:cNvSpPr>
            <a:spLocks noGrp="1" noChangeArrowheads="1"/>
          </p:cNvSpPr>
          <p:nvPr>
            <p:ph type="body" idx="1"/>
          </p:nvPr>
        </p:nvSpPr>
        <p:spPr bwMode="auto">
          <a:xfrm>
            <a:off x="457200" y="4389438"/>
            <a:ext cx="8229600" cy="2316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637F036-A679-4B31-BC64-B1293C83EE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83" r:id="rId2"/>
    <p:sldLayoutId id="2147483882" r:id="rId3"/>
    <p:sldLayoutId id="2147483881" r:id="rId4"/>
    <p:sldLayoutId id="2147483880" r:id="rId5"/>
    <p:sldLayoutId id="2147483879" r:id="rId6"/>
    <p:sldLayoutId id="2147483878" r:id="rId7"/>
    <p:sldLayoutId id="2147483877" r:id="rId8"/>
    <p:sldLayoutId id="2147483876" r:id="rId9"/>
    <p:sldLayoutId id="2147483875" r:id="rId10"/>
    <p:sldLayoutId id="21474838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2222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F014871-EC43-4E6E-B037-C95C8855FA6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95" r:id="rId1"/>
    <p:sldLayoutId id="2147483894" r:id="rId2"/>
    <p:sldLayoutId id="2147483893" r:id="rId3"/>
    <p:sldLayoutId id="2147483892" r:id="rId4"/>
    <p:sldLayoutId id="2147483891" r:id="rId5"/>
    <p:sldLayoutId id="2147483890" r:id="rId6"/>
    <p:sldLayoutId id="2147483889" r:id="rId7"/>
    <p:sldLayoutId id="2147483888" r:id="rId8"/>
    <p:sldLayoutId id="2147483887" r:id="rId9"/>
    <p:sldLayoutId id="2147483886" r:id="rId10"/>
    <p:sldLayoutId id="21474838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3315" name="Rectangle 3"/>
          <p:cNvSpPr>
            <a:spLocks noGrp="1" noChangeArrowheads="1"/>
          </p:cNvSpPr>
          <p:nvPr>
            <p:ph type="body" idx="1"/>
          </p:nvPr>
        </p:nvSpPr>
        <p:spPr bwMode="auto">
          <a:xfrm>
            <a:off x="838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CB57305-5803-4566-9409-B01D40E47D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234499" name="Rectangle 3"/>
          <p:cNvSpPr>
            <a:spLocks noGrp="1" noChangeArrowheads="1"/>
          </p:cNvSpPr>
          <p:nvPr>
            <p:ph type="body" idx="1"/>
          </p:nvPr>
        </p:nvSpPr>
        <p:spPr bwMode="auto">
          <a:xfrm>
            <a:off x="685800" y="1676400"/>
            <a:ext cx="77724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BBDE663-0482-4FA0-830E-D12834E647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6" r:id="rId1"/>
    <p:sldLayoutId id="2147483905" r:id="rId2"/>
    <p:sldLayoutId id="2147483904" r:id="rId3"/>
    <p:sldLayoutId id="2147483903" r:id="rId4"/>
    <p:sldLayoutId id="2147483902" r:id="rId5"/>
    <p:sldLayoutId id="2147483901" r:id="rId6"/>
    <p:sldLayoutId id="2147483900" r:id="rId7"/>
    <p:sldLayoutId id="2147483899" r:id="rId8"/>
    <p:sldLayoutId id="2147483898" r:id="rId9"/>
    <p:sldLayoutId id="2147483897" r:id="rId10"/>
    <p:sldLayoutId id="21474838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bwMode="auto">
          <a:xfrm>
            <a:off x="457200" y="1981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246787" name="Rectangle 3"/>
          <p:cNvSpPr>
            <a:spLocks noGrp="1" noChangeArrowheads="1"/>
          </p:cNvSpPr>
          <p:nvPr>
            <p:ph type="body" idx="1"/>
          </p:nvPr>
        </p:nvSpPr>
        <p:spPr bwMode="auto">
          <a:xfrm>
            <a:off x="457200" y="3200400"/>
            <a:ext cx="8229600" cy="2925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80C74F6-D0A8-41C5-8BA6-E0B45CA883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7" r:id="rId1"/>
    <p:sldLayoutId id="2147483916" r:id="rId2"/>
    <p:sldLayoutId id="2147483915" r:id="rId3"/>
    <p:sldLayoutId id="2147483914" r:id="rId4"/>
    <p:sldLayoutId id="2147483913" r:id="rId5"/>
    <p:sldLayoutId id="2147483912" r:id="rId6"/>
    <p:sldLayoutId id="2147483911" r:id="rId7"/>
    <p:sldLayoutId id="2147483910" r:id="rId8"/>
    <p:sldLayoutId id="2147483909" r:id="rId9"/>
    <p:sldLayoutId id="2147483908"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259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D167BEA-7F66-4E8E-83BE-4EAB24D30F4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28" r:id="rId1"/>
    <p:sldLayoutId id="2147483927" r:id="rId2"/>
    <p:sldLayoutId id="2147483926" r:id="rId3"/>
    <p:sldLayoutId id="2147483925" r:id="rId4"/>
    <p:sldLayoutId id="2147483924" r:id="rId5"/>
    <p:sldLayoutId id="2147483923" r:id="rId6"/>
    <p:sldLayoutId id="2147483922" r:id="rId7"/>
    <p:sldLayoutId id="2147483921" r:id="rId8"/>
    <p:sldLayoutId id="2147483920" r:id="rId9"/>
    <p:sldLayoutId id="2147483919" r:id="rId10"/>
    <p:sldLayoutId id="21474839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271363" name="Rectangle 3"/>
          <p:cNvSpPr>
            <a:spLocks noGrp="1" noChangeArrowheads="1"/>
          </p:cNvSpPr>
          <p:nvPr>
            <p:ph type="body" idx="1"/>
          </p:nvPr>
        </p:nvSpPr>
        <p:spPr bwMode="auto">
          <a:xfrm>
            <a:off x="685800" y="1676400"/>
            <a:ext cx="77724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677857E-3329-4BC8-AEC7-9DAEE74194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9" r:id="rId1"/>
    <p:sldLayoutId id="2147483938" r:id="rId2"/>
    <p:sldLayoutId id="2147483937" r:id="rId3"/>
    <p:sldLayoutId id="2147483936" r:id="rId4"/>
    <p:sldLayoutId id="2147483935" r:id="rId5"/>
    <p:sldLayoutId id="2147483934" r:id="rId6"/>
    <p:sldLayoutId id="2147483933" r:id="rId7"/>
    <p:sldLayoutId id="2147483932" r:id="rId8"/>
    <p:sldLayoutId id="2147483931" r:id="rId9"/>
    <p:sldLayoutId id="2147483930" r:id="rId10"/>
    <p:sldLayoutId id="21474839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bwMode="auto">
          <a:xfrm>
            <a:off x="457200" y="1981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283651" name="Rectangle 3"/>
          <p:cNvSpPr>
            <a:spLocks noGrp="1" noChangeArrowheads="1"/>
          </p:cNvSpPr>
          <p:nvPr>
            <p:ph type="body" idx="1"/>
          </p:nvPr>
        </p:nvSpPr>
        <p:spPr bwMode="auto">
          <a:xfrm>
            <a:off x="457200" y="3200400"/>
            <a:ext cx="8229600" cy="2925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AD8BF5F-341B-4287-81E5-EDAD097B21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49" r:id="rId2"/>
    <p:sldLayoutId id="2147483948" r:id="rId3"/>
    <p:sldLayoutId id="2147483947" r:id="rId4"/>
    <p:sldLayoutId id="2147483946" r:id="rId5"/>
    <p:sldLayoutId id="2147483945" r:id="rId6"/>
    <p:sldLayoutId id="2147483944" r:id="rId7"/>
    <p:sldLayoutId id="2147483943" r:id="rId8"/>
    <p:sldLayoutId id="2147483942" r:id="rId9"/>
    <p:sldLayoutId id="2147483941" r:id="rId10"/>
    <p:sldLayoutId id="21474839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295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C0FC67-B0E9-45D4-A412-102E935DBC3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61" r:id="rId1"/>
    <p:sldLayoutId id="2147483960" r:id="rId2"/>
    <p:sldLayoutId id="2147483959" r:id="rId3"/>
    <p:sldLayoutId id="2147483958" r:id="rId4"/>
    <p:sldLayoutId id="2147483957" r:id="rId5"/>
    <p:sldLayoutId id="2147483956" r:id="rId6"/>
    <p:sldLayoutId id="2147483955" r:id="rId7"/>
    <p:sldLayoutId id="2147483954" r:id="rId8"/>
    <p:sldLayoutId id="2147483953" r:id="rId9"/>
    <p:sldLayoutId id="2147483952" r:id="rId10"/>
    <p:sldLayoutId id="21474839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308227" name="Rectangle 3"/>
          <p:cNvSpPr>
            <a:spLocks noGrp="1" noChangeArrowheads="1"/>
          </p:cNvSpPr>
          <p:nvPr>
            <p:ph type="body" idx="1"/>
          </p:nvPr>
        </p:nvSpPr>
        <p:spPr bwMode="auto">
          <a:xfrm>
            <a:off x="685800" y="1676400"/>
            <a:ext cx="77724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38434CC-B4C7-4FFF-8220-DE9C61B273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2" r:id="rId1"/>
    <p:sldLayoutId id="2147483971" r:id="rId2"/>
    <p:sldLayoutId id="2147483970" r:id="rId3"/>
    <p:sldLayoutId id="2147483969" r:id="rId4"/>
    <p:sldLayoutId id="2147483968" r:id="rId5"/>
    <p:sldLayoutId id="2147483967" r:id="rId6"/>
    <p:sldLayoutId id="2147483966" r:id="rId7"/>
    <p:sldLayoutId id="2147483965" r:id="rId8"/>
    <p:sldLayoutId id="2147483964" r:id="rId9"/>
    <p:sldLayoutId id="2147483963" r:id="rId10"/>
    <p:sldLayoutId id="21474839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bwMode="auto">
          <a:xfrm>
            <a:off x="457200" y="1981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320515" name="Rectangle 3"/>
          <p:cNvSpPr>
            <a:spLocks noGrp="1" noChangeArrowheads="1"/>
          </p:cNvSpPr>
          <p:nvPr>
            <p:ph type="body" idx="1"/>
          </p:nvPr>
        </p:nvSpPr>
        <p:spPr bwMode="auto">
          <a:xfrm>
            <a:off x="457200" y="3200400"/>
            <a:ext cx="8229600" cy="2925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053FB5-1FC9-401C-A83D-3480B218FD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3" r:id="rId1"/>
    <p:sldLayoutId id="2147483982" r:id="rId2"/>
    <p:sldLayoutId id="2147483981" r:id="rId3"/>
    <p:sldLayoutId id="2147483980" r:id="rId4"/>
    <p:sldLayoutId id="2147483979" r:id="rId5"/>
    <p:sldLayoutId id="2147483978" r:id="rId6"/>
    <p:sldLayoutId id="2147483977" r:id="rId7"/>
    <p:sldLayoutId id="2147483976" r:id="rId8"/>
    <p:sldLayoutId id="2147483975" r:id="rId9"/>
    <p:sldLayoutId id="2147483974" r:id="rId10"/>
    <p:sldLayoutId id="21474839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3328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593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93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93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858BF5-0180-4ABF-9933-E23C868AAF8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94" r:id="rId1"/>
    <p:sldLayoutId id="2147483993" r:id="rId2"/>
    <p:sldLayoutId id="2147483992" r:id="rId3"/>
    <p:sldLayoutId id="2147483991" r:id="rId4"/>
    <p:sldLayoutId id="2147483990" r:id="rId5"/>
    <p:sldLayoutId id="2147483989" r:id="rId6"/>
    <p:sldLayoutId id="2147483988" r:id="rId7"/>
    <p:sldLayoutId id="2147483987" r:id="rId8"/>
    <p:sldLayoutId id="2147483986" r:id="rId9"/>
    <p:sldLayoutId id="2147483985" r:id="rId10"/>
    <p:sldLayoutId id="21474839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bwMode="auto">
          <a:xfrm>
            <a:off x="990600" y="274638"/>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3450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720D06D-12A1-49EF-89B7-4B62152FE2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4" r:id="rId2"/>
    <p:sldLayoutId id="2147484003" r:id="rId3"/>
    <p:sldLayoutId id="2147484002" r:id="rId4"/>
    <p:sldLayoutId id="2147484001" r:id="rId5"/>
    <p:sldLayoutId id="2147484000" r:id="rId6"/>
    <p:sldLayoutId id="2147483999" r:id="rId7"/>
    <p:sldLayoutId id="2147483998" r:id="rId8"/>
    <p:sldLayoutId id="2147483997" r:id="rId9"/>
    <p:sldLayoutId id="2147483996" r:id="rId10"/>
    <p:sldLayoutId id="21474839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25603" name="Rectangle 3"/>
          <p:cNvSpPr>
            <a:spLocks noGrp="1" noChangeArrowheads="1"/>
          </p:cNvSpPr>
          <p:nvPr>
            <p:ph type="body" idx="1"/>
          </p:nvPr>
        </p:nvSpPr>
        <p:spPr bwMode="auto">
          <a:xfrm>
            <a:off x="457200" y="3322638"/>
            <a:ext cx="8229600" cy="300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3106DDA-C54B-4602-8265-C6977CC21A2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bwMode="auto">
          <a:xfrm>
            <a:off x="457200" y="990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357379" name="Rectangle 3"/>
          <p:cNvSpPr>
            <a:spLocks noGrp="1" noChangeArrowheads="1"/>
          </p:cNvSpPr>
          <p:nvPr>
            <p:ph type="body" idx="1"/>
          </p:nvPr>
        </p:nvSpPr>
        <p:spPr bwMode="auto">
          <a:xfrm>
            <a:off x="457200" y="2438400"/>
            <a:ext cx="8229600" cy="36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53C3CC9-52C4-4F9D-A848-598E6E525D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6" r:id="rId1"/>
    <p:sldLayoutId id="2147484015" r:id="rId2"/>
    <p:sldLayoutId id="2147484014" r:id="rId3"/>
    <p:sldLayoutId id="2147484013" r:id="rId4"/>
    <p:sldLayoutId id="2147484012" r:id="rId5"/>
    <p:sldLayoutId id="2147484011" r:id="rId6"/>
    <p:sldLayoutId id="2147484010" r:id="rId7"/>
    <p:sldLayoutId id="2147484009" r:id="rId8"/>
    <p:sldLayoutId id="2147484008" r:id="rId9"/>
    <p:sldLayoutId id="2147484007" r:id="rId10"/>
    <p:sldLayoutId id="21474840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3696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C475AFA-0B20-49BE-B61D-E7B3AC9A286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27" r:id="rId1"/>
    <p:sldLayoutId id="2147484026" r:id="rId2"/>
    <p:sldLayoutId id="2147484025" r:id="rId3"/>
    <p:sldLayoutId id="2147484024" r:id="rId4"/>
    <p:sldLayoutId id="2147484023" r:id="rId5"/>
    <p:sldLayoutId id="2147484022" r:id="rId6"/>
    <p:sldLayoutId id="2147484021" r:id="rId7"/>
    <p:sldLayoutId id="2147484020" r:id="rId8"/>
    <p:sldLayoutId id="2147484019" r:id="rId9"/>
    <p:sldLayoutId id="2147484018" r:id="rId10"/>
    <p:sldLayoutId id="21474840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bwMode="auto">
          <a:xfrm>
            <a:off x="990600" y="274638"/>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3819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CE41BFF-03D1-4DD5-90D1-3922D35FE3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4037" r:id="rId2"/>
    <p:sldLayoutId id="2147484036" r:id="rId3"/>
    <p:sldLayoutId id="2147484035" r:id="rId4"/>
    <p:sldLayoutId id="2147484034" r:id="rId5"/>
    <p:sldLayoutId id="2147484033" r:id="rId6"/>
    <p:sldLayoutId id="2147484032" r:id="rId7"/>
    <p:sldLayoutId id="2147484031" r:id="rId8"/>
    <p:sldLayoutId id="2147484030" r:id="rId9"/>
    <p:sldLayoutId id="2147484029" r:id="rId10"/>
    <p:sldLayoutId id="21474840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bwMode="auto">
          <a:xfrm>
            <a:off x="457200" y="990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394243" name="Rectangle 3"/>
          <p:cNvSpPr>
            <a:spLocks noGrp="1" noChangeArrowheads="1"/>
          </p:cNvSpPr>
          <p:nvPr>
            <p:ph type="body" idx="1"/>
          </p:nvPr>
        </p:nvSpPr>
        <p:spPr bwMode="auto">
          <a:xfrm>
            <a:off x="457200" y="2438400"/>
            <a:ext cx="8229600" cy="36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312A8D5-7C98-4596-905D-E827B4E937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9" r:id="rId1"/>
    <p:sldLayoutId id="2147484048" r:id="rId2"/>
    <p:sldLayoutId id="2147484047" r:id="rId3"/>
    <p:sldLayoutId id="2147484046" r:id="rId4"/>
    <p:sldLayoutId id="2147484045" r:id="rId5"/>
    <p:sldLayoutId id="2147484044" r:id="rId6"/>
    <p:sldLayoutId id="2147484043" r:id="rId7"/>
    <p:sldLayoutId id="2147484042" r:id="rId8"/>
    <p:sldLayoutId id="2147484041" r:id="rId9"/>
    <p:sldLayoutId id="2147484040" r:id="rId10"/>
    <p:sldLayoutId id="21474840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4065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B427DCA-52F1-4C09-B56D-21D769226B6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60" r:id="rId1"/>
    <p:sldLayoutId id="2147484059" r:id="rId2"/>
    <p:sldLayoutId id="2147484058" r:id="rId3"/>
    <p:sldLayoutId id="2147484057" r:id="rId4"/>
    <p:sldLayoutId id="2147484056" r:id="rId5"/>
    <p:sldLayoutId id="2147484055" r:id="rId6"/>
    <p:sldLayoutId id="2147484054" r:id="rId7"/>
    <p:sldLayoutId id="2147484053" r:id="rId8"/>
    <p:sldLayoutId id="2147484052" r:id="rId9"/>
    <p:sldLayoutId id="2147484051" r:id="rId10"/>
    <p:sldLayoutId id="21474840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bwMode="auto">
          <a:xfrm>
            <a:off x="990600" y="274638"/>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4188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9900A3F-AA3F-4FE1-9FFF-12F2BA02F2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1" r:id="rId1"/>
    <p:sldLayoutId id="2147484070" r:id="rId2"/>
    <p:sldLayoutId id="2147484069" r:id="rId3"/>
    <p:sldLayoutId id="2147484068" r:id="rId4"/>
    <p:sldLayoutId id="2147484067" r:id="rId5"/>
    <p:sldLayoutId id="2147484066" r:id="rId6"/>
    <p:sldLayoutId id="2147484065" r:id="rId7"/>
    <p:sldLayoutId id="2147484064" r:id="rId8"/>
    <p:sldLayoutId id="2147484063" r:id="rId9"/>
    <p:sldLayoutId id="2147484062" r:id="rId10"/>
    <p:sldLayoutId id="21474840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bwMode="auto">
          <a:xfrm>
            <a:off x="457200" y="990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431107" name="Rectangle 3"/>
          <p:cNvSpPr>
            <a:spLocks noGrp="1" noChangeArrowheads="1"/>
          </p:cNvSpPr>
          <p:nvPr>
            <p:ph type="body" idx="1"/>
          </p:nvPr>
        </p:nvSpPr>
        <p:spPr bwMode="auto">
          <a:xfrm>
            <a:off x="457200" y="2438400"/>
            <a:ext cx="8229600" cy="36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45A18D-BE16-4C1F-B6CC-23BC58A58E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2" r:id="rId1"/>
    <p:sldLayoutId id="2147484081" r:id="rId2"/>
    <p:sldLayoutId id="2147484080" r:id="rId3"/>
    <p:sldLayoutId id="2147484079" r:id="rId4"/>
    <p:sldLayoutId id="2147484078" r:id="rId5"/>
    <p:sldLayoutId id="2147484077" r:id="rId6"/>
    <p:sldLayoutId id="2147484076" r:id="rId7"/>
    <p:sldLayoutId id="2147484075" r:id="rId8"/>
    <p:sldLayoutId id="2147484074" r:id="rId9"/>
    <p:sldLayoutId id="2147484073" r:id="rId10"/>
    <p:sldLayoutId id="21474840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77827" name="Rectangle 3"/>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77828" name="Rectangle 4"/>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8FBE7C9-7324-453A-9A57-784EAB88E240}" type="slidenum">
              <a:rPr lang="en-US"/>
              <a:pPr>
                <a:defRPr/>
              </a:pPr>
              <a:t>‹#›</a:t>
            </a:fld>
            <a:endParaRPr lang="en-US"/>
          </a:p>
        </p:txBody>
      </p:sp>
      <p:pic>
        <p:nvPicPr>
          <p:cNvPr id="443397" name="Picture 5" descr="delta"/>
          <p:cNvPicPr>
            <a:picLocks noChangeAspect="1" noChangeArrowheads="1"/>
          </p:cNvPicPr>
          <p:nvPr/>
        </p:nvPicPr>
        <p:blipFill>
          <a:blip r:embed="rId14"/>
          <a:srcRect/>
          <a:stretch>
            <a:fillRect/>
          </a:stretch>
        </p:blipFill>
        <p:spPr bwMode="auto">
          <a:xfrm>
            <a:off x="319088" y="76200"/>
            <a:ext cx="671512" cy="762000"/>
          </a:xfrm>
          <a:prstGeom prst="rect">
            <a:avLst/>
          </a:prstGeom>
          <a:noFill/>
          <a:ln w="9525">
            <a:noFill/>
            <a:miter lim="800000"/>
            <a:headEnd/>
            <a:tailEnd/>
          </a:ln>
        </p:spPr>
      </p:pic>
      <p:sp>
        <p:nvSpPr>
          <p:cNvPr id="77830" name="Line 6"/>
          <p:cNvSpPr>
            <a:spLocks noChangeShapeType="1"/>
          </p:cNvSpPr>
          <p:nvPr/>
        </p:nvSpPr>
        <p:spPr bwMode="auto">
          <a:xfrm flipH="1">
            <a:off x="-104775" y="914400"/>
            <a:ext cx="390525" cy="609600"/>
          </a:xfrm>
          <a:prstGeom prst="line">
            <a:avLst/>
          </a:prstGeom>
          <a:noFill/>
          <a:ln w="76200">
            <a:solidFill>
              <a:srgbClr val="F2DB02"/>
            </a:solidFill>
            <a:prstDash val="dash"/>
            <a:round/>
            <a:headEnd/>
            <a:tailEnd/>
          </a:ln>
          <a:effectLst/>
        </p:spPr>
        <p:txBody>
          <a:bodyPr/>
          <a:lstStyle/>
          <a:p>
            <a:pPr>
              <a:defRPr/>
            </a:pPr>
            <a:endParaRPr lang="ru-RU"/>
          </a:p>
        </p:txBody>
      </p:sp>
      <p:sp>
        <p:nvSpPr>
          <p:cNvPr id="77831" name="Line 7"/>
          <p:cNvSpPr>
            <a:spLocks noChangeShapeType="1"/>
          </p:cNvSpPr>
          <p:nvPr/>
        </p:nvSpPr>
        <p:spPr bwMode="auto">
          <a:xfrm flipH="1">
            <a:off x="0" y="304800"/>
            <a:ext cx="9906000" cy="3505200"/>
          </a:xfrm>
          <a:prstGeom prst="line">
            <a:avLst/>
          </a:prstGeom>
          <a:noFill/>
          <a:ln w="76200">
            <a:solidFill>
              <a:srgbClr val="F2DB02"/>
            </a:solidFill>
            <a:prstDash val="dash"/>
            <a:round/>
            <a:headEnd/>
            <a:tailEnd/>
          </a:ln>
          <a:effectLst/>
        </p:spPr>
        <p:txBody>
          <a:bodyPr/>
          <a:lstStyle/>
          <a:p>
            <a:pPr>
              <a:defRPr/>
            </a:pPr>
            <a:endParaRPr lang="ru-RU"/>
          </a:p>
        </p:txBody>
      </p:sp>
      <p:sp>
        <p:nvSpPr>
          <p:cNvPr id="77832" name="Line 8"/>
          <p:cNvSpPr>
            <a:spLocks noChangeShapeType="1"/>
          </p:cNvSpPr>
          <p:nvPr/>
        </p:nvSpPr>
        <p:spPr bwMode="auto">
          <a:xfrm flipH="1">
            <a:off x="7467600" y="1524000"/>
            <a:ext cx="2286000" cy="5334000"/>
          </a:xfrm>
          <a:prstGeom prst="line">
            <a:avLst/>
          </a:prstGeom>
          <a:noFill/>
          <a:ln w="76200">
            <a:solidFill>
              <a:srgbClr val="F2DB02"/>
            </a:solidFill>
            <a:prstDash val="dash"/>
            <a:round/>
            <a:headEnd/>
            <a:tailEnd/>
          </a:ln>
          <a:effectLst/>
        </p:spPr>
        <p:txBody>
          <a:bodyPr/>
          <a:lstStyle/>
          <a:p>
            <a:pPr>
              <a:defRPr/>
            </a:pPr>
            <a:endParaRPr lang="ru-RU"/>
          </a:p>
        </p:txBody>
      </p:sp>
      <p:sp>
        <p:nvSpPr>
          <p:cNvPr id="77833" name="Line 9"/>
          <p:cNvSpPr>
            <a:spLocks noChangeShapeType="1"/>
          </p:cNvSpPr>
          <p:nvPr/>
        </p:nvSpPr>
        <p:spPr bwMode="auto">
          <a:xfrm flipH="1" flipV="1">
            <a:off x="1114425" y="6124575"/>
            <a:ext cx="6048375" cy="657225"/>
          </a:xfrm>
          <a:prstGeom prst="line">
            <a:avLst/>
          </a:prstGeom>
          <a:noFill/>
          <a:ln w="76200">
            <a:solidFill>
              <a:srgbClr val="F2DB02"/>
            </a:solidFill>
            <a:prstDash val="dash"/>
            <a:round/>
            <a:headEnd/>
            <a:tailEnd/>
          </a:ln>
          <a:effectLst/>
        </p:spPr>
        <p:txBody>
          <a:bodyPr/>
          <a:lstStyle/>
          <a:p>
            <a:pPr>
              <a:defRPr/>
            </a:pPr>
            <a:endParaRPr lang="ru-RU"/>
          </a:p>
        </p:txBody>
      </p:sp>
      <p:pic>
        <p:nvPicPr>
          <p:cNvPr id="443402" name="Picture 10" descr="delta"/>
          <p:cNvPicPr>
            <a:picLocks noChangeAspect="1" noChangeArrowheads="1"/>
          </p:cNvPicPr>
          <p:nvPr/>
        </p:nvPicPr>
        <p:blipFill>
          <a:blip r:embed="rId15"/>
          <a:srcRect/>
          <a:stretch>
            <a:fillRect/>
          </a:stretch>
        </p:blipFill>
        <p:spPr bwMode="auto">
          <a:xfrm>
            <a:off x="587375" y="5867400"/>
            <a:ext cx="403225" cy="457200"/>
          </a:xfrm>
          <a:prstGeom prst="rect">
            <a:avLst/>
          </a:prstGeom>
          <a:noFill/>
          <a:ln w="9525">
            <a:noFill/>
            <a:miter lim="800000"/>
            <a:headEnd/>
            <a:tailEnd/>
          </a:ln>
        </p:spPr>
      </p:pic>
      <p:sp>
        <p:nvSpPr>
          <p:cNvPr id="443403" name="Rectangle 11"/>
          <p:cNvSpPr>
            <a:spLocks noGrp="1" noChangeArrowheads="1"/>
          </p:cNvSpPr>
          <p:nvPr>
            <p:ph type="title"/>
          </p:nvPr>
        </p:nvSpPr>
        <p:spPr bwMode="auto">
          <a:xfrm>
            <a:off x="1066800" y="0"/>
            <a:ext cx="8077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443404" name="Rectangle 12"/>
          <p:cNvSpPr>
            <a:spLocks noGrp="1" noChangeArrowheads="1"/>
          </p:cNvSpPr>
          <p:nvPr>
            <p:ph type="body" idx="1"/>
          </p:nvPr>
        </p:nvSpPr>
        <p:spPr bwMode="auto">
          <a:xfrm>
            <a:off x="381000" y="990600"/>
            <a:ext cx="8382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Tree>
  </p:cSld>
  <p:clrMap bg1="lt1" tx1="dk1" bg2="lt2" tx2="dk2" accent1="accent1" accent2="accent2" accent3="accent3" accent4="accent4" accent5="accent5" accent6="accent6" hlink="hlink" folHlink="folHlink"/>
  <p:sldLayoutIdLst>
    <p:sldLayoutId id="2147484093" r:id="rId1"/>
    <p:sldLayoutId id="2147484092" r:id="rId2"/>
    <p:sldLayoutId id="2147484091" r:id="rId3"/>
    <p:sldLayoutId id="2147484090" r:id="rId4"/>
    <p:sldLayoutId id="2147484089" r:id="rId5"/>
    <p:sldLayoutId id="2147484088" r:id="rId6"/>
    <p:sldLayoutId id="2147484087" r:id="rId7"/>
    <p:sldLayoutId id="2147484086" r:id="rId8"/>
    <p:sldLayoutId id="2147484085" r:id="rId9"/>
    <p:sldLayoutId id="2147484084" r:id="rId10"/>
    <p:sldLayoutId id="2147484083" r:id="rId11"/>
  </p:sldLayoutIdLst>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Tahoma" charset="0"/>
        </a:defRPr>
      </a:lvl2pPr>
      <a:lvl3pPr algn="l" rtl="0" eaLnBrk="0" fontAlgn="base" hangingPunct="0">
        <a:spcBef>
          <a:spcPct val="0"/>
        </a:spcBef>
        <a:spcAft>
          <a:spcPct val="0"/>
        </a:spcAft>
        <a:defRPr sz="4400" b="1">
          <a:solidFill>
            <a:schemeClr val="bg1"/>
          </a:solidFill>
          <a:latin typeface="Tahoma" charset="0"/>
        </a:defRPr>
      </a:lvl3pPr>
      <a:lvl4pPr algn="l" rtl="0" eaLnBrk="0" fontAlgn="base" hangingPunct="0">
        <a:spcBef>
          <a:spcPct val="0"/>
        </a:spcBef>
        <a:spcAft>
          <a:spcPct val="0"/>
        </a:spcAft>
        <a:defRPr sz="4400" b="1">
          <a:solidFill>
            <a:schemeClr val="bg1"/>
          </a:solidFill>
          <a:latin typeface="Tahoma" charset="0"/>
        </a:defRPr>
      </a:lvl4pPr>
      <a:lvl5pPr algn="l" rtl="0" eaLnBrk="0" fontAlgn="base" hangingPunct="0">
        <a:spcBef>
          <a:spcPct val="0"/>
        </a:spcBef>
        <a:spcAft>
          <a:spcPct val="0"/>
        </a:spcAft>
        <a:defRPr sz="4400" b="1">
          <a:solidFill>
            <a:schemeClr val="bg1"/>
          </a:solidFill>
          <a:latin typeface="Tahoma" charset="0"/>
        </a:defRPr>
      </a:lvl5pPr>
      <a:lvl6pPr marL="457200" algn="l" rtl="0" fontAlgn="base">
        <a:spcBef>
          <a:spcPct val="0"/>
        </a:spcBef>
        <a:spcAft>
          <a:spcPct val="0"/>
        </a:spcAft>
        <a:defRPr sz="4400" b="1">
          <a:solidFill>
            <a:schemeClr val="bg1"/>
          </a:solidFill>
          <a:latin typeface="Tahoma" charset="0"/>
        </a:defRPr>
      </a:lvl6pPr>
      <a:lvl7pPr marL="914400" algn="l" rtl="0" fontAlgn="base">
        <a:spcBef>
          <a:spcPct val="0"/>
        </a:spcBef>
        <a:spcAft>
          <a:spcPct val="0"/>
        </a:spcAft>
        <a:defRPr sz="4400" b="1">
          <a:solidFill>
            <a:schemeClr val="bg1"/>
          </a:solidFill>
          <a:latin typeface="Tahoma" charset="0"/>
        </a:defRPr>
      </a:lvl7pPr>
      <a:lvl8pPr marL="1371600" algn="l" rtl="0" fontAlgn="base">
        <a:spcBef>
          <a:spcPct val="0"/>
        </a:spcBef>
        <a:spcAft>
          <a:spcPct val="0"/>
        </a:spcAft>
        <a:defRPr sz="4400" b="1">
          <a:solidFill>
            <a:schemeClr val="bg1"/>
          </a:solidFill>
          <a:latin typeface="Tahoma" charset="0"/>
        </a:defRPr>
      </a:lvl8pPr>
      <a:lvl9pPr marL="1828800" algn="l" rtl="0" fontAlgn="base">
        <a:spcBef>
          <a:spcPct val="0"/>
        </a:spcBef>
        <a:spcAft>
          <a:spcPct val="0"/>
        </a:spcAft>
        <a:defRPr sz="4400" b="1">
          <a:solidFill>
            <a:schemeClr val="bg1"/>
          </a:solidFill>
          <a:latin typeface="Tahoma"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20F70CC-01E0-41CC-B6C7-E5F3082F6ED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0" r:id="rId1"/>
    <p:sldLayoutId id="2147483729" r:id="rId2"/>
    <p:sldLayoutId id="2147483728" r:id="rId3"/>
    <p:sldLayoutId id="2147483727" r:id="rId4"/>
    <p:sldLayoutId id="2147483726" r:id="rId5"/>
    <p:sldLayoutId id="2147483725" r:id="rId6"/>
    <p:sldLayoutId id="2147483724" r:id="rId7"/>
    <p:sldLayoutId id="2147483723" r:id="rId8"/>
    <p:sldLayoutId id="2147483722" r:id="rId9"/>
    <p:sldLayoutId id="2147483721" r:id="rId10"/>
    <p:sldLayoutId id="21474837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50179" name="Rectangle 3"/>
          <p:cNvSpPr>
            <a:spLocks noGrp="1" noChangeArrowheads="1"/>
          </p:cNvSpPr>
          <p:nvPr>
            <p:ph type="body" idx="1"/>
          </p:nvPr>
        </p:nvSpPr>
        <p:spPr bwMode="auto">
          <a:xfrm>
            <a:off x="838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E6DC65-351A-49A7-9800-320FABF3B3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0" r:id="rId2"/>
    <p:sldLayoutId id="2147483739" r:id="rId3"/>
    <p:sldLayoutId id="2147483738" r:id="rId4"/>
    <p:sldLayoutId id="2147483737" r:id="rId5"/>
    <p:sldLayoutId id="2147483736" r:id="rId6"/>
    <p:sldLayoutId id="2147483735" r:id="rId7"/>
    <p:sldLayoutId id="2147483734" r:id="rId8"/>
    <p:sldLayoutId id="2147483733" r:id="rId9"/>
    <p:sldLayoutId id="2147483732"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62467" name="Rectangle 3"/>
          <p:cNvSpPr>
            <a:spLocks noGrp="1" noChangeArrowheads="1"/>
          </p:cNvSpPr>
          <p:nvPr>
            <p:ph type="body" idx="1"/>
          </p:nvPr>
        </p:nvSpPr>
        <p:spPr bwMode="auto">
          <a:xfrm>
            <a:off x="457200" y="3322638"/>
            <a:ext cx="8229600" cy="300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F4A552D-9E15-490F-8E68-94CF4713B31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52" r:id="rId1"/>
    <p:sldLayoutId id="2147483751" r:id="rId2"/>
    <p:sldLayoutId id="2147483750" r:id="rId3"/>
    <p:sldLayoutId id="2147483749" r:id="rId4"/>
    <p:sldLayoutId id="2147483748" r:id="rId5"/>
    <p:sldLayoutId id="2147483747" r:id="rId6"/>
    <p:sldLayoutId id="2147483746" r:id="rId7"/>
    <p:sldLayoutId id="2147483745" r:id="rId8"/>
    <p:sldLayoutId id="2147483744" r:id="rId9"/>
    <p:sldLayoutId id="2147483743" r:id="rId10"/>
    <p:sldLayoutId id="21474837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BBCB608-B761-44C2-811B-37EBA683422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3" r:id="rId1"/>
    <p:sldLayoutId id="2147483762" r:id="rId2"/>
    <p:sldLayoutId id="2147483761" r:id="rId3"/>
    <p:sldLayoutId id="2147483760" r:id="rId4"/>
    <p:sldLayoutId id="2147483759" r:id="rId5"/>
    <p:sldLayoutId id="2147483758" r:id="rId6"/>
    <p:sldLayoutId id="2147483757" r:id="rId7"/>
    <p:sldLayoutId id="2147483756" r:id="rId8"/>
    <p:sldLayoutId id="2147483755" r:id="rId9"/>
    <p:sldLayoutId id="2147483754" r:id="rId10"/>
    <p:sldLayoutId id="21474837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87043" name="Rectangle 3"/>
          <p:cNvSpPr>
            <a:spLocks noGrp="1" noChangeArrowheads="1"/>
          </p:cNvSpPr>
          <p:nvPr>
            <p:ph type="body" idx="1"/>
          </p:nvPr>
        </p:nvSpPr>
        <p:spPr bwMode="auto">
          <a:xfrm>
            <a:off x="838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F8CB566-C298-475A-87B2-31B75DCF5F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3" r:id="rId2"/>
    <p:sldLayoutId id="2147483772" r:id="rId3"/>
    <p:sldLayoutId id="2147483771" r:id="rId4"/>
    <p:sldLayoutId id="2147483770" r:id="rId5"/>
    <p:sldLayoutId id="2147483769" r:id="rId6"/>
    <p:sldLayoutId id="2147483768" r:id="rId7"/>
    <p:sldLayoutId id="2147483767" r:id="rId8"/>
    <p:sldLayoutId id="2147483766" r:id="rId9"/>
    <p:sldLayoutId id="2147483765" r:id="rId10"/>
    <p:sldLayoutId id="21474837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99331" name="Rectangle 3"/>
          <p:cNvSpPr>
            <a:spLocks noGrp="1" noChangeArrowheads="1"/>
          </p:cNvSpPr>
          <p:nvPr>
            <p:ph type="body" idx="1"/>
          </p:nvPr>
        </p:nvSpPr>
        <p:spPr bwMode="auto">
          <a:xfrm>
            <a:off x="457200" y="3322638"/>
            <a:ext cx="8229600" cy="300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D0B067-0815-401D-A060-93809C321E9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5" r:id="rId1"/>
    <p:sldLayoutId id="2147483784" r:id="rId2"/>
    <p:sldLayoutId id="2147483783" r:id="rId3"/>
    <p:sldLayoutId id="2147483782" r:id="rId4"/>
    <p:sldLayoutId id="2147483781" r:id="rId5"/>
    <p:sldLayoutId id="2147483780" r:id="rId6"/>
    <p:sldLayoutId id="2147483779" r:id="rId7"/>
    <p:sldLayoutId id="2147483778" r:id="rId8"/>
    <p:sldLayoutId id="2147483777" r:id="rId9"/>
    <p:sldLayoutId id="2147483776" r:id="rId10"/>
    <p:sldLayoutId id="21474837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397.xml"/></Relationships>
</file>

<file path=ppt/slides/_rels/slide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00.xml"/></Relationships>
</file>

<file path=ppt/slides/_rels/slide1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98.xml"/></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398.xml"/><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98.xml"/></Relationships>
</file>

<file path=ppt/slides/_rels/slide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98.xml"/></Relationships>
</file>

<file path=ppt/slides/_rels/slide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00.xml"/></Relationships>
</file>

<file path=ppt/slides/_rels/slide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00.xml"/></Relationships>
</file>

<file path=ppt/slides/_rels/slide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00.xml"/></Relationships>
</file>

<file path=ppt/slides/_rels/slide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98.xml"/></Relationships>
</file>

<file path=ppt/slides/_rels/slide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00.xml"/></Relationships>
</file>

<file path=ppt/slides/_rels/slide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2"/>
          <p:cNvSpPr>
            <a:spLocks noGrp="1" noChangeArrowheads="1"/>
          </p:cNvSpPr>
          <p:nvPr>
            <p:ph type="ctrTitle"/>
          </p:nvPr>
        </p:nvSpPr>
        <p:spPr>
          <a:xfrm>
            <a:off x="928662" y="785794"/>
            <a:ext cx="7772400" cy="1152525"/>
          </a:xfrm>
        </p:spPr>
        <p:txBody>
          <a:bodyPr/>
          <a:lstStyle/>
          <a:p>
            <a:pPr eaLnBrk="1" hangingPunct="1"/>
            <a:r>
              <a:rPr lang="en-US" dirty="0" smtClean="0"/>
              <a:t>Shrovetide</a:t>
            </a:r>
            <a:endParaRPr lang="ru-RU" dirty="0" smtClean="0"/>
          </a:p>
        </p:txBody>
      </p:sp>
      <p:sp>
        <p:nvSpPr>
          <p:cNvPr id="455682" name="Rectangle 3"/>
          <p:cNvSpPr>
            <a:spLocks noGrp="1" noChangeArrowheads="1"/>
          </p:cNvSpPr>
          <p:nvPr>
            <p:ph type="subTitle" idx="1"/>
          </p:nvPr>
        </p:nvSpPr>
        <p:spPr>
          <a:xfrm>
            <a:off x="6591300" y="5065712"/>
            <a:ext cx="2552700" cy="1792288"/>
          </a:xfrm>
        </p:spPr>
        <p:txBody>
          <a:bodyPr/>
          <a:lstStyle/>
          <a:p>
            <a:pPr eaLnBrk="1" hangingPunct="1"/>
            <a:r>
              <a:rPr lang="en-US" sz="2800" dirty="0" smtClean="0"/>
              <a:t>b</a:t>
            </a:r>
            <a:r>
              <a:rPr lang="en-US" sz="2800" dirty="0" smtClean="0"/>
              <a:t>y </a:t>
            </a:r>
            <a:r>
              <a:rPr lang="en-US" sz="2800" dirty="0" smtClean="0"/>
              <a:t/>
            </a:r>
            <a:br>
              <a:rPr lang="en-US" sz="2800" dirty="0" smtClean="0"/>
            </a:br>
            <a:r>
              <a:rPr lang="en-US" sz="2800" dirty="0" err="1" smtClean="0"/>
              <a:t>Valeriya</a:t>
            </a:r>
            <a:r>
              <a:rPr lang="en-US" sz="2800" dirty="0" smtClean="0"/>
              <a:t> </a:t>
            </a:r>
            <a:r>
              <a:rPr lang="en-US" sz="2800" dirty="0" err="1" smtClean="0"/>
              <a:t>Burnakova</a:t>
            </a:r>
            <a:r>
              <a:rPr lang="en-US" sz="2800" dirty="0" smtClean="0"/>
              <a:t> </a:t>
            </a:r>
            <a:endParaRPr lang="ru-RU" sz="2800" dirty="0" smtClean="0"/>
          </a:p>
        </p:txBody>
      </p:sp>
      <p:pic>
        <p:nvPicPr>
          <p:cNvPr id="455683" name="Picture 4" descr="priroda-17"/>
          <p:cNvPicPr>
            <a:picLocks noChangeAspect="1" noChangeArrowheads="1" noCrop="1"/>
          </p:cNvPicPr>
          <p:nvPr/>
        </p:nvPicPr>
        <p:blipFill>
          <a:blip r:embed="rId2"/>
          <a:srcRect/>
          <a:stretch>
            <a:fillRect/>
          </a:stretch>
        </p:blipFill>
        <p:spPr bwMode="auto">
          <a:xfrm>
            <a:off x="642910" y="642918"/>
            <a:ext cx="1428750" cy="1438275"/>
          </a:xfrm>
          <a:prstGeom prst="rect">
            <a:avLst/>
          </a:prstGeom>
          <a:noFill/>
          <a:ln w="9525">
            <a:noFill/>
            <a:miter lim="800000"/>
            <a:headEnd/>
            <a:tailEnd/>
          </a:ln>
        </p:spPr>
      </p:pic>
      <p:pic>
        <p:nvPicPr>
          <p:cNvPr id="455684" name="Picture 5" descr="priroda-17"/>
          <p:cNvPicPr>
            <a:picLocks noChangeAspect="1" noChangeArrowheads="1" noCrop="1"/>
          </p:cNvPicPr>
          <p:nvPr/>
        </p:nvPicPr>
        <p:blipFill>
          <a:blip r:embed="rId2"/>
          <a:srcRect/>
          <a:stretch>
            <a:fillRect/>
          </a:stretch>
        </p:blipFill>
        <p:spPr bwMode="auto">
          <a:xfrm>
            <a:off x="7215206" y="1571612"/>
            <a:ext cx="1428750" cy="1438275"/>
          </a:xfrm>
          <a:prstGeom prst="rect">
            <a:avLst/>
          </a:prstGeom>
          <a:noFill/>
          <a:ln w="9525">
            <a:noFill/>
            <a:miter lim="800000"/>
            <a:headEnd/>
            <a:tailEnd/>
          </a:ln>
        </p:spPr>
      </p:pic>
      <p:pic>
        <p:nvPicPr>
          <p:cNvPr id="6" name="Рисунок 5" descr="prov_zymy.jpg"/>
          <p:cNvPicPr>
            <a:picLocks noChangeAspect="1"/>
          </p:cNvPicPr>
          <p:nvPr/>
        </p:nvPicPr>
        <p:blipFill>
          <a:blip r:embed="rId3"/>
          <a:stretch>
            <a:fillRect/>
          </a:stretch>
        </p:blipFill>
        <p:spPr>
          <a:xfrm>
            <a:off x="857224" y="2643182"/>
            <a:ext cx="5643602" cy="37774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Rectangle 2"/>
          <p:cNvSpPr>
            <a:spLocks noGrp="1" noChangeArrowheads="1"/>
          </p:cNvSpPr>
          <p:nvPr>
            <p:ph type="title"/>
          </p:nvPr>
        </p:nvSpPr>
        <p:spPr/>
        <p:txBody>
          <a:bodyPr/>
          <a:lstStyle/>
          <a:p>
            <a:pPr eaLnBrk="1" hangingPunct="1"/>
            <a:r>
              <a:rPr lang="en-US" smtClean="0"/>
              <a:t>Pancakes </a:t>
            </a:r>
            <a:endParaRPr lang="ru-RU" smtClean="0"/>
          </a:p>
        </p:txBody>
      </p:sp>
      <p:sp>
        <p:nvSpPr>
          <p:cNvPr id="465922" name="Rectangle 3"/>
          <p:cNvSpPr>
            <a:spLocks noGrp="1" noChangeArrowheads="1"/>
          </p:cNvSpPr>
          <p:nvPr>
            <p:ph type="body" sz="half" idx="1"/>
          </p:nvPr>
        </p:nvSpPr>
        <p:spPr>
          <a:xfrm>
            <a:off x="381000" y="990600"/>
            <a:ext cx="3903663" cy="5334000"/>
          </a:xfrm>
        </p:spPr>
        <p:txBody>
          <a:bodyPr/>
          <a:lstStyle/>
          <a:p>
            <a:pPr eaLnBrk="1" hangingPunct="1"/>
            <a:r>
              <a:rPr lang="en-US" sz="2400" dirty="0" smtClean="0"/>
              <a:t>As everyone is </a:t>
            </a:r>
            <a:r>
              <a:rPr lang="en-US" sz="2400" dirty="0" smtClean="0"/>
              <a:t>aware, </a:t>
            </a:r>
            <a:r>
              <a:rPr lang="en-US" sz="2400" dirty="0" smtClean="0"/>
              <a:t>o</a:t>
            </a:r>
            <a:r>
              <a:rPr lang="en-US" sz="2400" dirty="0" smtClean="0"/>
              <a:t>n </a:t>
            </a:r>
            <a:r>
              <a:rPr lang="en-US" sz="2400" dirty="0" smtClean="0"/>
              <a:t>that day people always cook and eat pancakes. It can be with cottage cheese, different fruits, berries, meat and even with caviar</a:t>
            </a:r>
            <a:r>
              <a:rPr lang="en-US" sz="2400" dirty="0" smtClean="0"/>
              <a:t>.</a:t>
            </a:r>
            <a:br>
              <a:rPr lang="en-US" sz="2400" dirty="0" smtClean="0"/>
            </a:br>
            <a:r>
              <a:rPr lang="en-US" sz="2400" dirty="0" smtClean="0"/>
              <a:t> </a:t>
            </a:r>
            <a:endParaRPr lang="ru-RU" sz="2400" dirty="0" smtClean="0"/>
          </a:p>
          <a:p>
            <a:pPr eaLnBrk="1" hangingPunct="1">
              <a:buFontTx/>
              <a:buNone/>
            </a:pPr>
            <a:endParaRPr lang="ru-RU" sz="2400" dirty="0" smtClean="0"/>
          </a:p>
        </p:txBody>
      </p:sp>
      <p:sp>
        <p:nvSpPr>
          <p:cNvPr id="465923" name="Rectangle 4"/>
          <p:cNvSpPr>
            <a:spLocks noGrp="1" noChangeArrowheads="1"/>
          </p:cNvSpPr>
          <p:nvPr>
            <p:ph type="body" sz="half" idx="2"/>
          </p:nvPr>
        </p:nvSpPr>
        <p:spPr/>
        <p:txBody>
          <a:bodyPr/>
          <a:lstStyle/>
          <a:p>
            <a:pPr eaLnBrk="1" hangingPunct="1"/>
            <a:endParaRPr lang="ru-RU" sz="2400" smtClean="0"/>
          </a:p>
        </p:txBody>
      </p:sp>
      <p:pic>
        <p:nvPicPr>
          <p:cNvPr id="465924" name="Picture 5" descr="Чуприна И"/>
          <p:cNvPicPr>
            <a:picLocks noChangeAspect="1" noChangeArrowheads="1"/>
          </p:cNvPicPr>
          <p:nvPr/>
        </p:nvPicPr>
        <p:blipFill>
          <a:blip r:embed="rId2"/>
          <a:srcRect/>
          <a:stretch>
            <a:fillRect/>
          </a:stretch>
        </p:blipFill>
        <p:spPr bwMode="auto">
          <a:xfrm>
            <a:off x="4284663" y="908050"/>
            <a:ext cx="4638675" cy="554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2"/>
          <p:cNvSpPr>
            <a:spLocks noGrp="1" noChangeArrowheads="1"/>
          </p:cNvSpPr>
          <p:nvPr>
            <p:ph type="title"/>
          </p:nvPr>
        </p:nvSpPr>
        <p:spPr/>
        <p:txBody>
          <a:bodyPr/>
          <a:lstStyle/>
          <a:p>
            <a:pPr eaLnBrk="1" hangingPunct="1"/>
            <a:r>
              <a:rPr lang="en-US" sz="4000" smtClean="0"/>
              <a:t>The last day is Shrove Sunday </a:t>
            </a:r>
            <a:endParaRPr lang="ru-RU" sz="4000" smtClean="0"/>
          </a:p>
        </p:txBody>
      </p:sp>
      <p:sp>
        <p:nvSpPr>
          <p:cNvPr id="464898" name="Rectangle 4"/>
          <p:cNvSpPr>
            <a:spLocks noGrp="1" noChangeArrowheads="1"/>
          </p:cNvSpPr>
          <p:nvPr>
            <p:ph type="body" idx="1"/>
          </p:nvPr>
        </p:nvSpPr>
        <p:spPr>
          <a:xfrm>
            <a:off x="285720" y="1071546"/>
            <a:ext cx="8382000" cy="5334000"/>
          </a:xfrm>
        </p:spPr>
        <p:txBody>
          <a:bodyPr/>
          <a:lstStyle/>
          <a:p>
            <a:pPr eaLnBrk="1" hangingPunct="1">
              <a:buFontTx/>
              <a:buNone/>
            </a:pPr>
            <a:r>
              <a:rPr lang="en-US" sz="3600" dirty="0" smtClean="0"/>
              <a:t>Everyone says sorry to others, gaining forgiveness for their sins before </a:t>
            </a:r>
            <a:r>
              <a:rPr lang="en-US" sz="3600" dirty="0" smtClean="0"/>
              <a:t>Lent</a:t>
            </a:r>
            <a:r>
              <a:rPr lang="en-US" sz="3600" dirty="0" smtClean="0"/>
              <a:t>. </a:t>
            </a:r>
            <a:br>
              <a:rPr lang="en-US" sz="3600" dirty="0" smtClean="0"/>
            </a:br>
            <a:r>
              <a:rPr lang="en-US" sz="3600" dirty="0" smtClean="0"/>
              <a:t>And in reply people say </a:t>
            </a:r>
            <a:r>
              <a:rPr lang="ru-RU" sz="3600" dirty="0" smtClean="0"/>
              <a:t>:</a:t>
            </a:r>
            <a:br>
              <a:rPr lang="ru-RU" sz="3600" dirty="0" smtClean="0"/>
            </a:br>
            <a:r>
              <a:rPr lang="ru-RU" sz="3600" dirty="0" smtClean="0"/>
              <a:t>«</a:t>
            </a:r>
            <a:r>
              <a:rPr lang="en-US" sz="3600" dirty="0" smtClean="0"/>
              <a:t>God will forgive you</a:t>
            </a:r>
            <a:r>
              <a:rPr lang="ru-RU" sz="3600" dirty="0" smtClean="0"/>
              <a:t>»</a:t>
            </a:r>
          </a:p>
        </p:txBody>
      </p:sp>
      <p:pic>
        <p:nvPicPr>
          <p:cNvPr id="464899" name="Picture 6" descr="С,Кожин масленица Проводы"/>
          <p:cNvPicPr>
            <a:picLocks noChangeAspect="1" noChangeArrowheads="1"/>
          </p:cNvPicPr>
          <p:nvPr/>
        </p:nvPicPr>
        <p:blipFill>
          <a:blip r:embed="rId2"/>
          <a:srcRect/>
          <a:stretch>
            <a:fillRect/>
          </a:stretch>
        </p:blipFill>
        <p:spPr bwMode="auto">
          <a:xfrm>
            <a:off x="2987675" y="3429000"/>
            <a:ext cx="5815013" cy="298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Rectangle 3"/>
          <p:cNvSpPr>
            <a:spLocks noGrp="1" noChangeArrowheads="1"/>
          </p:cNvSpPr>
          <p:nvPr>
            <p:ph type="body" idx="1"/>
          </p:nvPr>
        </p:nvSpPr>
        <p:spPr>
          <a:xfrm>
            <a:off x="357158" y="857232"/>
            <a:ext cx="5176844" cy="5334000"/>
          </a:xfrm>
        </p:spPr>
        <p:txBody>
          <a:bodyPr/>
          <a:lstStyle/>
          <a:p>
            <a:pPr eaLnBrk="1" hangingPunct="1">
              <a:buFontTx/>
              <a:buNone/>
            </a:pPr>
            <a:r>
              <a:rPr lang="en-US" sz="2000" dirty="0" smtClean="0"/>
              <a:t>The most interesting part of celebrating Shrovetide is  burning   the doll. Usually some people </a:t>
            </a:r>
            <a:r>
              <a:rPr lang="en-US" sz="2000" dirty="0" smtClean="0"/>
              <a:t>fill </a:t>
            </a:r>
            <a:r>
              <a:rPr lang="en-US" sz="2000" dirty="0" smtClean="0"/>
              <a:t>the huge straw woman's dress, especially made for this. But after that, go to the area and bred there big fire. The flames </a:t>
            </a:r>
            <a:r>
              <a:rPr lang="en-US" sz="2000" dirty="0" smtClean="0"/>
              <a:t> </a:t>
            </a:r>
            <a:r>
              <a:rPr lang="en-US" sz="2000" dirty="0" smtClean="0"/>
              <a:t>drawn up, throwing the pole on which stands with outstretched hands of an effigy of </a:t>
            </a:r>
            <a:r>
              <a:rPr lang="en-US" sz="2000" dirty="0" smtClean="0"/>
              <a:t>Shrovetide .</a:t>
            </a:r>
            <a:r>
              <a:rPr lang="en-US" sz="2000" dirty="0" smtClean="0"/>
              <a:t/>
            </a:r>
            <a:br>
              <a:rPr lang="en-US" sz="2000" dirty="0" smtClean="0"/>
            </a:br>
            <a:r>
              <a:rPr lang="en-US" sz="2000" dirty="0" smtClean="0"/>
              <a:t>Young </a:t>
            </a:r>
            <a:r>
              <a:rPr lang="en-US" sz="2000" dirty="0" smtClean="0"/>
              <a:t>people and older people begin to dance around the fire-pit. At this time they humorously criticize winter for being "endowed" with frosty days, but </a:t>
            </a:r>
            <a:r>
              <a:rPr lang="en-US" sz="2000" dirty="0" smtClean="0"/>
              <a:t>then they thank </a:t>
            </a:r>
            <a:r>
              <a:rPr lang="en-US" sz="2000" dirty="0" smtClean="0"/>
              <a:t>her </a:t>
            </a:r>
            <a:r>
              <a:rPr lang="en-US" sz="2000" dirty="0" smtClean="0"/>
              <a:t> </a:t>
            </a:r>
            <a:r>
              <a:rPr lang="en-US" sz="2000" dirty="0" smtClean="0"/>
              <a:t>for the opportunity to play in the snow and slide downhill. </a:t>
            </a:r>
            <a:r>
              <a:rPr lang="en-US" sz="2000" dirty="0" smtClean="0"/>
              <a:t>Flames continue </a:t>
            </a:r>
            <a:r>
              <a:rPr lang="en-US" sz="2000" dirty="0" smtClean="0"/>
              <a:t>to consume the doll, and here </a:t>
            </a:r>
            <a:r>
              <a:rPr lang="en-US" sz="2000" dirty="0" smtClean="0"/>
              <a:t>it </a:t>
            </a:r>
            <a:r>
              <a:rPr lang="en-US" sz="2000" dirty="0" smtClean="0"/>
              <a:t>was all in flames. When the burning of effigies is completed, it is removed from the pole and </a:t>
            </a:r>
            <a:r>
              <a:rPr lang="en-US" sz="2000" dirty="0" smtClean="0"/>
              <a:t>small </a:t>
            </a:r>
            <a:r>
              <a:rPr lang="en-US" sz="2000" dirty="0" smtClean="0"/>
              <a:t>fire</a:t>
            </a:r>
            <a:endParaRPr lang="ru-RU" sz="2000" dirty="0" smtClean="0"/>
          </a:p>
        </p:txBody>
      </p:sp>
      <p:pic>
        <p:nvPicPr>
          <p:cNvPr id="467970" name="Picture 6" descr="an408"/>
          <p:cNvPicPr>
            <a:picLocks noChangeAspect="1" noChangeArrowheads="1" noCrop="1"/>
          </p:cNvPicPr>
          <p:nvPr/>
        </p:nvPicPr>
        <p:blipFill>
          <a:blip r:embed="rId2"/>
          <a:srcRect/>
          <a:stretch>
            <a:fillRect/>
          </a:stretch>
        </p:blipFill>
        <p:spPr bwMode="auto">
          <a:xfrm>
            <a:off x="7429520" y="0"/>
            <a:ext cx="1500198" cy="1664282"/>
          </a:xfrm>
          <a:prstGeom prst="rect">
            <a:avLst/>
          </a:prstGeom>
          <a:noFill/>
          <a:ln w="9525">
            <a:noFill/>
            <a:miter lim="800000"/>
            <a:headEnd/>
            <a:tailEnd/>
          </a:ln>
        </p:spPr>
      </p:pic>
      <p:pic>
        <p:nvPicPr>
          <p:cNvPr id="4" name="Рисунок 3" descr="17878_1.jpg"/>
          <p:cNvPicPr>
            <a:picLocks noChangeAspect="1"/>
          </p:cNvPicPr>
          <p:nvPr/>
        </p:nvPicPr>
        <p:blipFill>
          <a:blip r:embed="rId3"/>
          <a:stretch>
            <a:fillRect/>
          </a:stretch>
        </p:blipFill>
        <p:spPr>
          <a:xfrm>
            <a:off x="5786446" y="1643050"/>
            <a:ext cx="3143272" cy="2357454"/>
          </a:xfrm>
          <a:prstGeom prst="rect">
            <a:avLst/>
          </a:prstGeom>
        </p:spPr>
      </p:pic>
      <p:pic>
        <p:nvPicPr>
          <p:cNvPr id="5" name="Рисунок 4" descr="110514624_komoedica_1.jpg.crop_display.jpg"/>
          <p:cNvPicPr>
            <a:picLocks noChangeAspect="1"/>
          </p:cNvPicPr>
          <p:nvPr/>
        </p:nvPicPr>
        <p:blipFill>
          <a:blip r:embed="rId4"/>
          <a:stretch>
            <a:fillRect/>
          </a:stretch>
        </p:blipFill>
        <p:spPr>
          <a:xfrm>
            <a:off x="5270504" y="4071942"/>
            <a:ext cx="3873496" cy="259524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2"/>
          <p:cNvSpPr>
            <a:spLocks noGrp="1" noChangeArrowheads="1"/>
          </p:cNvSpPr>
          <p:nvPr>
            <p:ph type="title"/>
          </p:nvPr>
        </p:nvSpPr>
        <p:spPr/>
        <p:txBody>
          <a:bodyPr/>
          <a:lstStyle/>
          <a:p>
            <a:pPr eaLnBrk="1" hangingPunct="1"/>
            <a:endParaRPr lang="ru-RU" dirty="0" smtClean="0"/>
          </a:p>
        </p:txBody>
      </p:sp>
      <p:sp>
        <p:nvSpPr>
          <p:cNvPr id="456706" name="Rectangle 3"/>
          <p:cNvSpPr>
            <a:spLocks noGrp="1" noChangeArrowheads="1"/>
          </p:cNvSpPr>
          <p:nvPr>
            <p:ph type="body" idx="1"/>
          </p:nvPr>
        </p:nvSpPr>
        <p:spPr>
          <a:xfrm>
            <a:off x="250825" y="990600"/>
            <a:ext cx="4035423" cy="5334000"/>
          </a:xfrm>
        </p:spPr>
        <p:txBody>
          <a:bodyPr/>
          <a:lstStyle/>
          <a:p>
            <a:pPr eaLnBrk="1" hangingPunct="1">
              <a:buFontTx/>
              <a:buNone/>
            </a:pPr>
            <a:r>
              <a:rPr lang="en-US" dirty="0" smtClean="0"/>
              <a:t>Shrovetide is an Ukrainian holiday, which people celebrate in February or March. </a:t>
            </a:r>
            <a:br>
              <a:rPr lang="en-US" dirty="0" smtClean="0"/>
            </a:br>
            <a:r>
              <a:rPr lang="en-US" dirty="0" smtClean="0"/>
              <a:t>On Shrovetide people help to chase the winter away. Shrovetide is a sign, that means the winter comes to the end and spring knocks to the door</a:t>
            </a:r>
            <a:endParaRPr lang="ru-RU" dirty="0" smtClean="0"/>
          </a:p>
        </p:txBody>
      </p:sp>
      <p:pic>
        <p:nvPicPr>
          <p:cNvPr id="4" name="Рисунок 3" descr="ewalls-ru-oboi-9056.jpg"/>
          <p:cNvPicPr>
            <a:picLocks noChangeAspect="1"/>
          </p:cNvPicPr>
          <p:nvPr/>
        </p:nvPicPr>
        <p:blipFill>
          <a:blip r:embed="rId2" cstate="print"/>
          <a:stretch>
            <a:fillRect/>
          </a:stretch>
        </p:blipFill>
        <p:spPr>
          <a:xfrm>
            <a:off x="4267200" y="2143116"/>
            <a:ext cx="4876800" cy="3657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3"/>
          <p:cNvSpPr>
            <a:spLocks noGrp="1" noChangeArrowheads="1"/>
          </p:cNvSpPr>
          <p:nvPr>
            <p:ph type="body" idx="1"/>
          </p:nvPr>
        </p:nvSpPr>
        <p:spPr>
          <a:xfrm>
            <a:off x="500063" y="928688"/>
            <a:ext cx="8382000" cy="6110287"/>
          </a:xfrm>
        </p:spPr>
        <p:txBody>
          <a:bodyPr/>
          <a:lstStyle/>
          <a:p>
            <a:pPr eaLnBrk="1" hangingPunct="1"/>
            <a:r>
              <a:rPr lang="en-US" smtClean="0"/>
              <a:t>Each day of Shrovetide week has its own name, which refers to what you are mean to do on that particular day .</a:t>
            </a:r>
            <a:endParaRPr lang="ru-RU" smtClean="0"/>
          </a:p>
        </p:txBody>
      </p:sp>
      <p:pic>
        <p:nvPicPr>
          <p:cNvPr id="457730" name="Picture 4" descr="м1"/>
          <p:cNvPicPr>
            <a:picLocks noChangeAspect="1" noChangeArrowheads="1"/>
          </p:cNvPicPr>
          <p:nvPr/>
        </p:nvPicPr>
        <p:blipFill>
          <a:blip r:embed="rId2"/>
          <a:srcRect/>
          <a:stretch>
            <a:fillRect/>
          </a:stretch>
        </p:blipFill>
        <p:spPr bwMode="auto">
          <a:xfrm>
            <a:off x="1714500" y="1928813"/>
            <a:ext cx="7215188" cy="450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2"/>
          <p:cNvSpPr>
            <a:spLocks noGrp="1" noChangeArrowheads="1"/>
          </p:cNvSpPr>
          <p:nvPr>
            <p:ph type="title"/>
          </p:nvPr>
        </p:nvSpPr>
        <p:spPr/>
        <p:txBody>
          <a:bodyPr/>
          <a:lstStyle/>
          <a:p>
            <a:pPr eaLnBrk="1" hangingPunct="1"/>
            <a:r>
              <a:rPr lang="en-US" smtClean="0"/>
              <a:t>Monday is </a:t>
            </a:r>
            <a:r>
              <a:rPr lang="uk-UA" smtClean="0"/>
              <a:t>“</a:t>
            </a:r>
            <a:r>
              <a:rPr lang="en-US" smtClean="0"/>
              <a:t>the meeting</a:t>
            </a:r>
            <a:r>
              <a:rPr lang="uk-UA" smtClean="0"/>
              <a:t>”</a:t>
            </a:r>
            <a:endParaRPr lang="ru-RU" smtClean="0"/>
          </a:p>
        </p:txBody>
      </p:sp>
      <p:sp>
        <p:nvSpPr>
          <p:cNvPr id="458754" name="Rectangle 3"/>
          <p:cNvSpPr>
            <a:spLocks noGrp="1" noChangeArrowheads="1"/>
          </p:cNvSpPr>
          <p:nvPr>
            <p:ph type="body" sz="half" idx="1"/>
          </p:nvPr>
        </p:nvSpPr>
        <p:spPr>
          <a:xfrm>
            <a:off x="381000" y="990600"/>
            <a:ext cx="3690938" cy="5334000"/>
          </a:xfrm>
        </p:spPr>
        <p:txBody>
          <a:bodyPr/>
          <a:lstStyle/>
          <a:p>
            <a:pPr eaLnBrk="1" hangingPunct="1"/>
            <a:r>
              <a:rPr lang="en-US" sz="2400" smtClean="0"/>
              <a:t>On this day people usually set up ice slides. </a:t>
            </a:r>
            <a:br>
              <a:rPr lang="en-US" sz="2400" smtClean="0"/>
            </a:br>
            <a:r>
              <a:rPr lang="en-US" sz="2400" smtClean="0"/>
              <a:t>The louder noise and laughter over the ice slide is, the more productive harvest will be.</a:t>
            </a:r>
            <a:br>
              <a:rPr lang="en-US" sz="2400" smtClean="0"/>
            </a:br>
            <a:r>
              <a:rPr lang="en-US" sz="2400" smtClean="0"/>
              <a:t>Also on this day people play different games and simple have fun. </a:t>
            </a:r>
            <a:br>
              <a:rPr lang="en-US" sz="2400" smtClean="0"/>
            </a:br>
            <a:endParaRPr lang="ru-RU" sz="2400" smtClean="0"/>
          </a:p>
        </p:txBody>
      </p:sp>
      <p:sp>
        <p:nvSpPr>
          <p:cNvPr id="458755" name="Rectangle 5"/>
          <p:cNvSpPr>
            <a:spLocks noGrp="1" noChangeArrowheads="1"/>
          </p:cNvSpPr>
          <p:nvPr>
            <p:ph type="body" sz="half" idx="2"/>
          </p:nvPr>
        </p:nvSpPr>
        <p:spPr/>
        <p:txBody>
          <a:bodyPr/>
          <a:lstStyle/>
          <a:p>
            <a:pPr eaLnBrk="1" hangingPunct="1"/>
            <a:endParaRPr lang="ru-RU" sz="2400" smtClean="0"/>
          </a:p>
        </p:txBody>
      </p:sp>
      <p:pic>
        <p:nvPicPr>
          <p:cNvPr id="458756" name="Picture 6" descr="м2"/>
          <p:cNvPicPr>
            <a:picLocks noChangeAspect="1" noChangeArrowheads="1"/>
          </p:cNvPicPr>
          <p:nvPr/>
        </p:nvPicPr>
        <p:blipFill>
          <a:blip r:embed="rId2"/>
          <a:srcRect/>
          <a:stretch>
            <a:fillRect/>
          </a:stretch>
        </p:blipFill>
        <p:spPr bwMode="auto">
          <a:xfrm>
            <a:off x="3995738" y="981075"/>
            <a:ext cx="4897437"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4"/>
          <p:cNvSpPr>
            <a:spLocks noGrp="1" noChangeArrowheads="1"/>
          </p:cNvSpPr>
          <p:nvPr>
            <p:ph type="title"/>
          </p:nvPr>
        </p:nvSpPr>
        <p:spPr/>
        <p:txBody>
          <a:bodyPr/>
          <a:lstStyle/>
          <a:p>
            <a:pPr eaLnBrk="1" hangingPunct="1"/>
            <a:r>
              <a:rPr lang="en-US" smtClean="0"/>
              <a:t>Tuesday is </a:t>
            </a:r>
            <a:r>
              <a:rPr lang="ru-RU" smtClean="0"/>
              <a:t>«</a:t>
            </a:r>
            <a:r>
              <a:rPr lang="en-US" smtClean="0"/>
              <a:t>gaming day </a:t>
            </a:r>
            <a:r>
              <a:rPr lang="ru-RU" smtClean="0"/>
              <a:t>»</a:t>
            </a:r>
          </a:p>
        </p:txBody>
      </p:sp>
      <p:sp>
        <p:nvSpPr>
          <p:cNvPr id="459778" name="Rectangle 5"/>
          <p:cNvSpPr>
            <a:spLocks noGrp="1" noChangeArrowheads="1"/>
          </p:cNvSpPr>
          <p:nvPr>
            <p:ph type="body" sz="half" idx="1"/>
          </p:nvPr>
        </p:nvSpPr>
        <p:spPr>
          <a:xfrm>
            <a:off x="381000" y="990600"/>
            <a:ext cx="3690938" cy="5334000"/>
          </a:xfrm>
        </p:spPr>
        <p:txBody>
          <a:bodyPr/>
          <a:lstStyle/>
          <a:p>
            <a:pPr eaLnBrk="1" hangingPunct="1"/>
            <a:r>
              <a:rPr lang="en-US" sz="2400" smtClean="0"/>
              <a:t>The big scarecrow is put to the middle  of town. </a:t>
            </a:r>
            <a:br>
              <a:rPr lang="en-US" sz="2400" smtClean="0"/>
            </a:br>
            <a:r>
              <a:rPr lang="en-US" sz="2400" smtClean="0"/>
              <a:t>All games begin, also people offer pancakes to everyone. </a:t>
            </a:r>
            <a:br>
              <a:rPr lang="en-US" sz="2400" smtClean="0"/>
            </a:br>
            <a:r>
              <a:rPr lang="en-US" sz="2400" smtClean="0"/>
              <a:t>The very popular game is when men climb on the large post, the one, who climb on the top first, is the winner.</a:t>
            </a:r>
            <a:endParaRPr lang="ru-RU" sz="2400" smtClean="0"/>
          </a:p>
        </p:txBody>
      </p:sp>
      <p:sp>
        <p:nvSpPr>
          <p:cNvPr id="459779" name="Rectangle 6"/>
          <p:cNvSpPr>
            <a:spLocks noGrp="1" noChangeArrowheads="1"/>
          </p:cNvSpPr>
          <p:nvPr>
            <p:ph type="body" sz="half" idx="2"/>
          </p:nvPr>
        </p:nvSpPr>
        <p:spPr/>
        <p:txBody>
          <a:bodyPr/>
          <a:lstStyle/>
          <a:p>
            <a:pPr eaLnBrk="1" hangingPunct="1"/>
            <a:endParaRPr lang="ru-RU" sz="2400" smtClean="0"/>
          </a:p>
        </p:txBody>
      </p:sp>
      <p:pic>
        <p:nvPicPr>
          <p:cNvPr id="459780" name="Picture 7" descr="В"/>
          <p:cNvPicPr>
            <a:picLocks noChangeAspect="1" noChangeArrowheads="1"/>
          </p:cNvPicPr>
          <p:nvPr/>
        </p:nvPicPr>
        <p:blipFill>
          <a:blip r:embed="rId2"/>
          <a:srcRect/>
          <a:stretch>
            <a:fillRect/>
          </a:stretch>
        </p:blipFill>
        <p:spPr bwMode="auto">
          <a:xfrm>
            <a:off x="3924300" y="908050"/>
            <a:ext cx="4824413" cy="542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4"/>
          <p:cNvSpPr>
            <a:spLocks noGrp="1" noChangeArrowheads="1"/>
          </p:cNvSpPr>
          <p:nvPr>
            <p:ph type="title"/>
          </p:nvPr>
        </p:nvSpPr>
        <p:spPr/>
        <p:txBody>
          <a:bodyPr/>
          <a:lstStyle/>
          <a:p>
            <a:pPr eaLnBrk="1" hangingPunct="1"/>
            <a:r>
              <a:rPr lang="ru-RU" smtClean="0"/>
              <a:t>«</a:t>
            </a:r>
            <a:r>
              <a:rPr lang="en-US" smtClean="0"/>
              <a:t>The lover of good food</a:t>
            </a:r>
            <a:r>
              <a:rPr lang="ru-RU" smtClean="0"/>
              <a:t>»</a:t>
            </a:r>
          </a:p>
        </p:txBody>
      </p:sp>
      <p:sp>
        <p:nvSpPr>
          <p:cNvPr id="460802" name="Rectangle 5"/>
          <p:cNvSpPr>
            <a:spLocks noGrp="1" noChangeArrowheads="1"/>
          </p:cNvSpPr>
          <p:nvPr>
            <p:ph type="body" sz="half" idx="1"/>
          </p:nvPr>
        </p:nvSpPr>
        <p:spPr>
          <a:xfrm>
            <a:off x="381000" y="990600"/>
            <a:ext cx="3903663" cy="5334000"/>
          </a:xfrm>
        </p:spPr>
        <p:txBody>
          <a:bodyPr/>
          <a:lstStyle/>
          <a:p>
            <a:pPr eaLnBrk="1" hangingPunct="1">
              <a:buFontTx/>
              <a:buNone/>
            </a:pPr>
            <a:r>
              <a:rPr lang="en-US" sz="3200" smtClean="0"/>
              <a:t>The name speaks for itself. In that day hostesses offer their guests everything they have . </a:t>
            </a:r>
            <a:endParaRPr lang="ru-RU" sz="3200" smtClean="0"/>
          </a:p>
        </p:txBody>
      </p:sp>
      <p:sp>
        <p:nvSpPr>
          <p:cNvPr id="460803" name="Rectangle 6"/>
          <p:cNvSpPr>
            <a:spLocks noGrp="1" noChangeArrowheads="1"/>
          </p:cNvSpPr>
          <p:nvPr>
            <p:ph type="body" sz="half" idx="2"/>
          </p:nvPr>
        </p:nvSpPr>
        <p:spPr/>
        <p:txBody>
          <a:bodyPr/>
          <a:lstStyle/>
          <a:p>
            <a:pPr eaLnBrk="1" hangingPunct="1"/>
            <a:endParaRPr lang="ru-RU" sz="2400" smtClean="0"/>
          </a:p>
        </p:txBody>
      </p:sp>
      <p:pic>
        <p:nvPicPr>
          <p:cNvPr id="6" name="Рисунок 5" descr="img1.png"/>
          <p:cNvPicPr>
            <a:picLocks noChangeAspect="1"/>
          </p:cNvPicPr>
          <p:nvPr/>
        </p:nvPicPr>
        <p:blipFill>
          <a:blip r:embed="rId2"/>
          <a:stretch>
            <a:fillRect/>
          </a:stretch>
        </p:blipFill>
        <p:spPr>
          <a:xfrm>
            <a:off x="5000628" y="1571612"/>
            <a:ext cx="3514725" cy="4762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2"/>
          <p:cNvSpPr>
            <a:spLocks noGrp="1" noChangeArrowheads="1"/>
          </p:cNvSpPr>
          <p:nvPr>
            <p:ph type="title"/>
          </p:nvPr>
        </p:nvSpPr>
        <p:spPr/>
        <p:txBody>
          <a:bodyPr/>
          <a:lstStyle/>
          <a:p>
            <a:pPr eaLnBrk="1" hangingPunct="1"/>
            <a:r>
              <a:rPr lang="ru-RU" smtClean="0"/>
              <a:t>«</a:t>
            </a:r>
            <a:r>
              <a:rPr lang="en-US" smtClean="0"/>
              <a:t>The day for going wild</a:t>
            </a:r>
            <a:r>
              <a:rPr lang="ru-RU" smtClean="0"/>
              <a:t>»</a:t>
            </a:r>
          </a:p>
        </p:txBody>
      </p:sp>
      <p:sp>
        <p:nvSpPr>
          <p:cNvPr id="461826" name="Rectangle 4"/>
          <p:cNvSpPr>
            <a:spLocks noGrp="1" noChangeArrowheads="1"/>
          </p:cNvSpPr>
          <p:nvPr>
            <p:ph type="body" idx="1"/>
          </p:nvPr>
        </p:nvSpPr>
        <p:spPr/>
        <p:txBody>
          <a:bodyPr/>
          <a:lstStyle/>
          <a:p>
            <a:pPr eaLnBrk="1" hangingPunct="1">
              <a:buFontTx/>
              <a:buNone/>
            </a:pPr>
            <a:r>
              <a:rPr lang="en-US" smtClean="0"/>
              <a:t>In this day people ride on horses around the village along the line of the sundial to help the sun chase away the winter. Also people play different games, ride on sleds, have fun</a:t>
            </a:r>
            <a:endParaRPr lang="ru-RU" smtClean="0"/>
          </a:p>
        </p:txBody>
      </p:sp>
      <p:pic>
        <p:nvPicPr>
          <p:cNvPr id="461827" name="Picture 7" descr="м7"/>
          <p:cNvPicPr>
            <a:picLocks noChangeAspect="1" noChangeArrowheads="1"/>
          </p:cNvPicPr>
          <p:nvPr/>
        </p:nvPicPr>
        <p:blipFill>
          <a:blip r:embed="rId2"/>
          <a:srcRect/>
          <a:stretch>
            <a:fillRect/>
          </a:stretch>
        </p:blipFill>
        <p:spPr bwMode="auto">
          <a:xfrm>
            <a:off x="3203575" y="2708275"/>
            <a:ext cx="5527675"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2"/>
          <p:cNvSpPr>
            <a:spLocks noGrp="1" noChangeArrowheads="1"/>
          </p:cNvSpPr>
          <p:nvPr>
            <p:ph type="title"/>
          </p:nvPr>
        </p:nvSpPr>
        <p:spPr/>
        <p:txBody>
          <a:bodyPr/>
          <a:lstStyle/>
          <a:p>
            <a:pPr eaLnBrk="1" hangingPunct="1"/>
            <a:r>
              <a:rPr lang="ru-RU" smtClean="0"/>
              <a:t>«</a:t>
            </a:r>
            <a:r>
              <a:rPr lang="en-US" smtClean="0"/>
              <a:t>Mother-in-law’s Evening</a:t>
            </a:r>
            <a:r>
              <a:rPr lang="ru-RU" smtClean="0"/>
              <a:t>»</a:t>
            </a:r>
          </a:p>
        </p:txBody>
      </p:sp>
      <p:sp>
        <p:nvSpPr>
          <p:cNvPr id="462850" name="Rectangle 4"/>
          <p:cNvSpPr>
            <a:spLocks noGrp="1" noChangeArrowheads="1"/>
          </p:cNvSpPr>
          <p:nvPr>
            <p:ph type="body" sz="half" idx="1"/>
          </p:nvPr>
        </p:nvSpPr>
        <p:spPr/>
        <p:txBody>
          <a:bodyPr/>
          <a:lstStyle/>
          <a:p>
            <a:pPr eaLnBrk="1" hangingPunct="1">
              <a:buFontTx/>
              <a:buNone/>
            </a:pPr>
            <a:r>
              <a:rPr lang="en-US" sz="3200" dirty="0" smtClean="0"/>
              <a:t>Sons-in-law go to see their mothers-in-law, and the </a:t>
            </a:r>
            <a:r>
              <a:rPr lang="en-US" sz="3200" dirty="0" smtClean="0"/>
              <a:t>mothers-in-law offer  them </a:t>
            </a:r>
            <a:r>
              <a:rPr lang="en-US" sz="3200" dirty="0" smtClean="0"/>
              <a:t>pancakes. If man do not have </a:t>
            </a:r>
            <a:r>
              <a:rPr lang="en-US" sz="3200" dirty="0" smtClean="0"/>
              <a:t>wife </a:t>
            </a:r>
            <a:r>
              <a:rPr lang="en-US" sz="3200" dirty="0" smtClean="0"/>
              <a:t>,</a:t>
            </a:r>
            <a:r>
              <a:rPr lang="en-US" sz="3200" dirty="0" smtClean="0"/>
              <a:t>his </a:t>
            </a:r>
            <a:r>
              <a:rPr lang="en-US" sz="3200" dirty="0" smtClean="0"/>
              <a:t>friend try to </a:t>
            </a:r>
            <a:r>
              <a:rPr lang="en-US" sz="3200" dirty="0" smtClean="0"/>
              <a:t>find </a:t>
            </a:r>
            <a:r>
              <a:rPr lang="en-US" sz="3200" dirty="0" smtClean="0"/>
              <a:t>girl for him.</a:t>
            </a:r>
            <a:endParaRPr lang="ru-RU" sz="3200" dirty="0" smtClean="0"/>
          </a:p>
        </p:txBody>
      </p:sp>
      <p:sp>
        <p:nvSpPr>
          <p:cNvPr id="462851" name="Rectangle 5"/>
          <p:cNvSpPr>
            <a:spLocks noGrp="1" noChangeArrowheads="1"/>
          </p:cNvSpPr>
          <p:nvPr>
            <p:ph type="body" sz="half" idx="2"/>
          </p:nvPr>
        </p:nvSpPr>
        <p:spPr/>
        <p:txBody>
          <a:bodyPr/>
          <a:lstStyle/>
          <a:p>
            <a:pPr eaLnBrk="1" hangingPunct="1"/>
            <a:endParaRPr lang="ru-RU" sz="2400" smtClean="0"/>
          </a:p>
        </p:txBody>
      </p:sp>
      <p:pic>
        <p:nvPicPr>
          <p:cNvPr id="462852" name="Picture 7" descr="Кустодиев"/>
          <p:cNvPicPr>
            <a:picLocks noChangeAspect="1" noChangeArrowheads="1"/>
          </p:cNvPicPr>
          <p:nvPr/>
        </p:nvPicPr>
        <p:blipFill>
          <a:blip r:embed="rId2"/>
          <a:srcRect/>
          <a:stretch>
            <a:fillRect/>
          </a:stretch>
        </p:blipFill>
        <p:spPr bwMode="auto">
          <a:xfrm>
            <a:off x="4356100" y="1125538"/>
            <a:ext cx="4608513"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2"/>
          <p:cNvSpPr>
            <a:spLocks noGrp="1" noChangeArrowheads="1"/>
          </p:cNvSpPr>
          <p:nvPr>
            <p:ph type="title"/>
          </p:nvPr>
        </p:nvSpPr>
        <p:spPr/>
        <p:txBody>
          <a:bodyPr/>
          <a:lstStyle/>
          <a:p>
            <a:pPr eaLnBrk="1" hangingPunct="1"/>
            <a:r>
              <a:rPr lang="en-US" dirty="0" smtClean="0"/>
              <a:t>Saturday</a:t>
            </a:r>
            <a:endParaRPr lang="ru-RU" dirty="0" smtClean="0"/>
          </a:p>
        </p:txBody>
      </p:sp>
      <p:sp>
        <p:nvSpPr>
          <p:cNvPr id="463874" name="Rectangle 4"/>
          <p:cNvSpPr>
            <a:spLocks noGrp="1" noChangeArrowheads="1"/>
          </p:cNvSpPr>
          <p:nvPr>
            <p:ph type="body" idx="1"/>
          </p:nvPr>
        </p:nvSpPr>
        <p:spPr>
          <a:xfrm>
            <a:off x="428596" y="928670"/>
            <a:ext cx="8191528" cy="928694"/>
          </a:xfrm>
        </p:spPr>
        <p:txBody>
          <a:bodyPr/>
          <a:lstStyle/>
          <a:p>
            <a:r>
              <a:rPr lang="en-US" sz="2400" dirty="0" smtClean="0"/>
              <a:t>On Saturday people go round to see their relatives, and once again they are offered an endless number of pancakes</a:t>
            </a:r>
            <a:r>
              <a:rPr lang="en-US" sz="2000" dirty="0" smtClean="0"/>
              <a:t>.</a:t>
            </a:r>
          </a:p>
          <a:p>
            <a:r>
              <a:rPr lang="en-US" sz="2000" dirty="0" smtClean="0"/>
              <a:t>  </a:t>
            </a:r>
          </a:p>
          <a:p>
            <a:pPr eaLnBrk="1" hangingPunct="1">
              <a:buFontTx/>
              <a:buNone/>
            </a:pPr>
            <a:endParaRPr lang="ru-RU" sz="2000" dirty="0" smtClean="0"/>
          </a:p>
        </p:txBody>
      </p:sp>
      <p:pic>
        <p:nvPicPr>
          <p:cNvPr id="463875" name="Picture 6" descr="м5"/>
          <p:cNvPicPr>
            <a:picLocks noChangeAspect="1" noChangeArrowheads="1"/>
          </p:cNvPicPr>
          <p:nvPr/>
        </p:nvPicPr>
        <p:blipFill>
          <a:blip r:embed="rId2"/>
          <a:srcRect/>
          <a:stretch>
            <a:fillRect/>
          </a:stretch>
        </p:blipFill>
        <p:spPr bwMode="auto">
          <a:xfrm>
            <a:off x="3428992" y="2786058"/>
            <a:ext cx="5526087" cy="3282950"/>
          </a:xfrm>
          <a:prstGeom prst="rect">
            <a:avLst/>
          </a:prstGeom>
          <a:noFill/>
          <a:ln w="9525">
            <a:noFill/>
            <a:miter lim="800000"/>
            <a:headEnd/>
            <a:tailEnd/>
          </a:ln>
        </p:spPr>
      </p:pic>
      <p:sp>
        <p:nvSpPr>
          <p:cNvPr id="5" name="TextBox 4"/>
          <p:cNvSpPr txBox="1"/>
          <p:nvPr/>
        </p:nvSpPr>
        <p:spPr>
          <a:xfrm>
            <a:off x="785786" y="1643050"/>
            <a:ext cx="7929618" cy="1600438"/>
          </a:xfrm>
          <a:prstGeom prst="rect">
            <a:avLst/>
          </a:prstGeom>
          <a:noFill/>
        </p:spPr>
        <p:txBody>
          <a:bodyPr wrap="square" rtlCol="0">
            <a:spAutoFit/>
          </a:bodyPr>
          <a:lstStyle/>
          <a:p>
            <a:r>
              <a:rPr lang="en-US" sz="2000" dirty="0" smtClean="0"/>
              <a:t>As far as the recipe is concerned, the preparation of the pancakes used to be a genuine ritual: the ladies of the house would make everything in secret, so that they could surprise everyone in the morning. </a:t>
            </a:r>
          </a:p>
          <a:p>
            <a:endParaRPr lang="ru-RU" dirty="0"/>
          </a:p>
        </p:txBody>
      </p:sp>
      <p:sp>
        <p:nvSpPr>
          <p:cNvPr id="6" name="TextBox 5"/>
          <p:cNvSpPr txBox="1"/>
          <p:nvPr/>
        </p:nvSpPr>
        <p:spPr>
          <a:xfrm>
            <a:off x="857224" y="2928934"/>
            <a:ext cx="2500330" cy="2554545"/>
          </a:xfrm>
          <a:prstGeom prst="rect">
            <a:avLst/>
          </a:prstGeom>
          <a:noFill/>
        </p:spPr>
        <p:txBody>
          <a:bodyPr wrap="square" rtlCol="0">
            <a:spAutoFit/>
          </a:bodyPr>
          <a:lstStyle/>
          <a:p>
            <a:r>
              <a:rPr lang="en-US" sz="2000" dirty="0" smtClean="0"/>
              <a:t>For this they would go out in the evening to prepare the sponge dough by the light of the moon shining off the river, the lake or the courtyard.</a:t>
            </a:r>
            <a:endParaRPr lang="ru-RU"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98">
  <a:themeElements>
    <a:clrScheme name="198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98">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8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98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98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98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98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98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98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98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98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98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98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98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98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98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98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98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95">
  <a:themeElements>
    <a:clrScheme name="195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95">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5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95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95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95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95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95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95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95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95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95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95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95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95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95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95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95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olormaster">
  <a:themeElements>
    <a:clrScheme name="">
      <a:dk1>
        <a:srgbClr val="000000"/>
      </a:dk1>
      <a:lt1>
        <a:srgbClr val="000099"/>
      </a:lt1>
      <a:dk2>
        <a:srgbClr val="0000CC"/>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9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colormaster">
  <a:themeElements>
    <a:clrScheme name="">
      <a:dk1>
        <a:srgbClr val="000000"/>
      </a:dk1>
      <a:lt1>
        <a:srgbClr val="000099"/>
      </a:lt1>
      <a:dk2>
        <a:srgbClr val="0000CC"/>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0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colormaster">
  <a:themeElements>
    <a:clrScheme name="">
      <a:dk1>
        <a:srgbClr val="C0C0C0"/>
      </a:dk1>
      <a:lt1>
        <a:srgbClr val="FFFFFF"/>
      </a:lt1>
      <a:dk2>
        <a:srgbClr val="336699"/>
      </a:dk2>
      <a:lt2>
        <a:srgbClr val="CCECFF"/>
      </a:lt2>
      <a:accent1>
        <a:srgbClr val="29A329"/>
      </a:accent1>
      <a:accent2>
        <a:srgbClr val="00FFFF"/>
      </a:accent2>
      <a:accent3>
        <a:srgbClr val="ADB8CA"/>
      </a:accent3>
      <a:accent4>
        <a:srgbClr val="DADADA"/>
      </a:accent4>
      <a:accent5>
        <a:srgbClr val="ACCEAC"/>
      </a:accent5>
      <a:accent6>
        <a:srgbClr val="00E7E7"/>
      </a:accent6>
      <a:hlink>
        <a:srgbClr val="3B6AFF"/>
      </a:hlink>
      <a:folHlink>
        <a:srgbClr val="FF9900"/>
      </a:folHlink>
    </a:clrScheme>
    <a:fontScheme name="1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colormaster">
  <a:themeElements>
    <a:clrScheme name="">
      <a:dk1>
        <a:srgbClr val="000000"/>
      </a:dk1>
      <a:lt1>
        <a:srgbClr val="336699"/>
      </a:lt1>
      <a:dk2>
        <a:srgbClr val="003366"/>
      </a:dk2>
      <a:lt2>
        <a:srgbClr val="C0C0C0"/>
      </a:lt2>
      <a:accent1>
        <a:srgbClr val="29A329"/>
      </a:accent1>
      <a:accent2>
        <a:srgbClr val="00FFFF"/>
      </a:accent2>
      <a:accent3>
        <a:srgbClr val="ADB8CA"/>
      </a:accent3>
      <a:accent4>
        <a:srgbClr val="000000"/>
      </a:accent4>
      <a:accent5>
        <a:srgbClr val="ACCEAC"/>
      </a:accent5>
      <a:accent6>
        <a:srgbClr val="00E7E7"/>
      </a:accent6>
      <a:hlink>
        <a:srgbClr val="3B6AFF"/>
      </a:hlink>
      <a:folHlink>
        <a:srgbClr val="FF9900"/>
      </a:folHlink>
    </a:clrScheme>
    <a:fontScheme name="1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colormaster">
  <a:themeElements>
    <a:clrScheme name="">
      <a:dk1>
        <a:srgbClr val="000000"/>
      </a:dk1>
      <a:lt1>
        <a:srgbClr val="336699"/>
      </a:lt1>
      <a:dk2>
        <a:srgbClr val="003366"/>
      </a:dk2>
      <a:lt2>
        <a:srgbClr val="C0C0C0"/>
      </a:lt2>
      <a:accent1>
        <a:srgbClr val="29A329"/>
      </a:accent1>
      <a:accent2>
        <a:srgbClr val="00FFFF"/>
      </a:accent2>
      <a:accent3>
        <a:srgbClr val="ADB8CA"/>
      </a:accent3>
      <a:accent4>
        <a:srgbClr val="000000"/>
      </a:accent4>
      <a:accent5>
        <a:srgbClr val="ACCEAC"/>
      </a:accent5>
      <a:accent6>
        <a:srgbClr val="00E7E7"/>
      </a:accent6>
      <a:hlink>
        <a:srgbClr val="3B6AFF"/>
      </a:hlink>
      <a:folHlink>
        <a:srgbClr val="FF9900"/>
      </a:folHlink>
    </a:clrScheme>
    <a:fontScheme name="1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colormaster">
  <a:themeElements>
    <a:clrScheme name="">
      <a:dk1>
        <a:srgbClr val="C0C0C0"/>
      </a:dk1>
      <a:lt1>
        <a:srgbClr val="FFFFFF"/>
      </a:lt1>
      <a:dk2>
        <a:srgbClr val="CC0000"/>
      </a:dk2>
      <a:lt2>
        <a:srgbClr val="FFCCCC"/>
      </a:lt2>
      <a:accent1>
        <a:srgbClr val="993366"/>
      </a:accent1>
      <a:accent2>
        <a:srgbClr val="FF9999"/>
      </a:accent2>
      <a:accent3>
        <a:srgbClr val="E2AAAA"/>
      </a:accent3>
      <a:accent4>
        <a:srgbClr val="DADADA"/>
      </a:accent4>
      <a:accent5>
        <a:srgbClr val="CAADB8"/>
      </a:accent5>
      <a:accent6>
        <a:srgbClr val="E78A8A"/>
      </a:accent6>
      <a:hlink>
        <a:srgbClr val="009999"/>
      </a:hlink>
      <a:folHlink>
        <a:srgbClr val="FF9933"/>
      </a:folHlink>
    </a:clrScheme>
    <a:fontScheme name="1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colormaster">
  <a:themeElements>
    <a:clrScheme name="">
      <a:dk1>
        <a:srgbClr val="000000"/>
      </a:dk1>
      <a:lt1>
        <a:srgbClr val="CC0000"/>
      </a:lt1>
      <a:dk2>
        <a:srgbClr val="990033"/>
      </a:dk2>
      <a:lt2>
        <a:srgbClr val="C0C0C0"/>
      </a:lt2>
      <a:accent1>
        <a:srgbClr val="993366"/>
      </a:accent1>
      <a:accent2>
        <a:srgbClr val="FF9999"/>
      </a:accent2>
      <a:accent3>
        <a:srgbClr val="E2AAAA"/>
      </a:accent3>
      <a:accent4>
        <a:srgbClr val="000000"/>
      </a:accent4>
      <a:accent5>
        <a:srgbClr val="CAADB8"/>
      </a:accent5>
      <a:accent6>
        <a:srgbClr val="E78A8A"/>
      </a:accent6>
      <a:hlink>
        <a:srgbClr val="009999"/>
      </a:hlink>
      <a:folHlink>
        <a:srgbClr val="FF9933"/>
      </a:folHlink>
    </a:clrScheme>
    <a:fontScheme name="1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colormaster">
  <a:themeElements>
    <a:clrScheme name="">
      <a:dk1>
        <a:srgbClr val="000000"/>
      </a:dk1>
      <a:lt1>
        <a:srgbClr val="CC0000"/>
      </a:lt1>
      <a:dk2>
        <a:srgbClr val="990033"/>
      </a:dk2>
      <a:lt2>
        <a:srgbClr val="C0C0C0"/>
      </a:lt2>
      <a:accent1>
        <a:srgbClr val="993366"/>
      </a:accent1>
      <a:accent2>
        <a:srgbClr val="FF9999"/>
      </a:accent2>
      <a:accent3>
        <a:srgbClr val="E2AAAA"/>
      </a:accent3>
      <a:accent4>
        <a:srgbClr val="000000"/>
      </a:accent4>
      <a:accent5>
        <a:srgbClr val="CAADB8"/>
      </a:accent5>
      <a:accent6>
        <a:srgbClr val="E78A8A"/>
      </a:accent6>
      <a:hlink>
        <a:srgbClr val="009999"/>
      </a:hlink>
      <a:folHlink>
        <a:srgbClr val="FF9933"/>
      </a:folHlink>
    </a:clrScheme>
    <a:fontScheme name="1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7">
  <a:themeElements>
    <a:clrScheme name="177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fontScheme name="177">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7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77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77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77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77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77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77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77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77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77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77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77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77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77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77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77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
      <a:dk1>
        <a:srgbClr val="000000"/>
      </a:dk1>
      <a:lt1>
        <a:srgbClr val="000099"/>
      </a:lt1>
      <a:dk2>
        <a:srgbClr val="0000CC"/>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colormaster">
  <a:themeElements>
    <a:clrScheme name="">
      <a:dk1>
        <a:srgbClr val="000000"/>
      </a:dk1>
      <a:lt1>
        <a:srgbClr val="CC0066"/>
      </a:lt1>
      <a:dk2>
        <a:srgbClr val="990033"/>
      </a:dk2>
      <a:lt2>
        <a:srgbClr val="C0C0C0"/>
      </a:lt2>
      <a:accent1>
        <a:srgbClr val="993366"/>
      </a:accent1>
      <a:accent2>
        <a:srgbClr val="FF9999"/>
      </a:accent2>
      <a:accent3>
        <a:srgbClr val="E2AAB8"/>
      </a:accent3>
      <a:accent4>
        <a:srgbClr val="000000"/>
      </a:accent4>
      <a:accent5>
        <a:srgbClr val="CAADB8"/>
      </a:accent5>
      <a:accent6>
        <a:srgbClr val="E78A8A"/>
      </a:accent6>
      <a:hlink>
        <a:srgbClr val="009999"/>
      </a:hlink>
      <a:folHlink>
        <a:srgbClr val="FF9933"/>
      </a:folHlink>
    </a:clrScheme>
    <a:fontScheme name="17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colormaster">
  <a:themeElements>
    <a:clrScheme name="">
      <a:dk1>
        <a:srgbClr val="000000"/>
      </a:dk1>
      <a:lt1>
        <a:srgbClr val="CC0066"/>
      </a:lt1>
      <a:dk2>
        <a:srgbClr val="990033"/>
      </a:dk2>
      <a:lt2>
        <a:srgbClr val="C0C0C0"/>
      </a:lt2>
      <a:accent1>
        <a:srgbClr val="993366"/>
      </a:accent1>
      <a:accent2>
        <a:srgbClr val="FF9999"/>
      </a:accent2>
      <a:accent3>
        <a:srgbClr val="E2AAB8"/>
      </a:accent3>
      <a:accent4>
        <a:srgbClr val="000000"/>
      </a:accent4>
      <a:accent5>
        <a:srgbClr val="CAADB8"/>
      </a:accent5>
      <a:accent6>
        <a:srgbClr val="E78A8A"/>
      </a:accent6>
      <a:hlink>
        <a:srgbClr val="009999"/>
      </a:hlink>
      <a:folHlink>
        <a:srgbClr val="FF9933"/>
      </a:folHlink>
    </a:clrScheme>
    <a:fontScheme name="18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colormaster">
  <a:themeElements>
    <a:clrScheme name="">
      <a:dk1>
        <a:srgbClr val="C0C0C0"/>
      </a:dk1>
      <a:lt1>
        <a:srgbClr val="FFFFFF"/>
      </a:lt1>
      <a:dk2>
        <a:srgbClr val="CC0099"/>
      </a:dk2>
      <a:lt2>
        <a:srgbClr val="CCCCFF"/>
      </a:lt2>
      <a:accent1>
        <a:srgbClr val="D60093"/>
      </a:accent1>
      <a:accent2>
        <a:srgbClr val="9999FF"/>
      </a:accent2>
      <a:accent3>
        <a:srgbClr val="E2AACA"/>
      </a:accent3>
      <a:accent4>
        <a:srgbClr val="DADADA"/>
      </a:accent4>
      <a:accent5>
        <a:srgbClr val="E8AAC8"/>
      </a:accent5>
      <a:accent6>
        <a:srgbClr val="8A8AE7"/>
      </a:accent6>
      <a:hlink>
        <a:srgbClr val="008000"/>
      </a:hlink>
      <a:folHlink>
        <a:srgbClr val="FF9966"/>
      </a:folHlink>
    </a:clrScheme>
    <a:fontScheme name="19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colormaster">
  <a:themeElements>
    <a:clrScheme name="">
      <a:dk1>
        <a:srgbClr val="000000"/>
      </a:dk1>
      <a:lt1>
        <a:srgbClr val="CC0099"/>
      </a:lt1>
      <a:dk2>
        <a:srgbClr val="660066"/>
      </a:dk2>
      <a:lt2>
        <a:srgbClr val="C0C0C0"/>
      </a:lt2>
      <a:accent1>
        <a:srgbClr val="D60093"/>
      </a:accent1>
      <a:accent2>
        <a:srgbClr val="9999FF"/>
      </a:accent2>
      <a:accent3>
        <a:srgbClr val="E2AACA"/>
      </a:accent3>
      <a:accent4>
        <a:srgbClr val="000000"/>
      </a:accent4>
      <a:accent5>
        <a:srgbClr val="E8AAC8"/>
      </a:accent5>
      <a:accent6>
        <a:srgbClr val="8A8AE7"/>
      </a:accent6>
      <a:hlink>
        <a:srgbClr val="008000"/>
      </a:hlink>
      <a:folHlink>
        <a:srgbClr val="FF9966"/>
      </a:folHlink>
    </a:clrScheme>
    <a:fontScheme name="20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colormaster">
  <a:themeElements>
    <a:clrScheme name="">
      <a:dk1>
        <a:srgbClr val="000000"/>
      </a:dk1>
      <a:lt1>
        <a:srgbClr val="CC0099"/>
      </a:lt1>
      <a:dk2>
        <a:srgbClr val="660066"/>
      </a:dk2>
      <a:lt2>
        <a:srgbClr val="C0C0C0"/>
      </a:lt2>
      <a:accent1>
        <a:srgbClr val="D60093"/>
      </a:accent1>
      <a:accent2>
        <a:srgbClr val="9999FF"/>
      </a:accent2>
      <a:accent3>
        <a:srgbClr val="E2AACA"/>
      </a:accent3>
      <a:accent4>
        <a:srgbClr val="000000"/>
      </a:accent4>
      <a:accent5>
        <a:srgbClr val="E8AAC8"/>
      </a:accent5>
      <a:accent6>
        <a:srgbClr val="8A8AE7"/>
      </a:accent6>
      <a:hlink>
        <a:srgbClr val="008000"/>
      </a:hlink>
      <a:folHlink>
        <a:srgbClr val="FF9966"/>
      </a:folHlink>
    </a:clrScheme>
    <a:fontScheme name="2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colormaster">
  <a:themeElements>
    <a:clrScheme name="2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fontScheme name="2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3_colormaster">
  <a:themeElements>
    <a:clrScheme name="">
      <a:dk1>
        <a:srgbClr val="000000"/>
      </a:dk1>
      <a:lt1>
        <a:srgbClr val="008000"/>
      </a:lt1>
      <a:dk2>
        <a:srgbClr val="336600"/>
      </a:dk2>
      <a:lt2>
        <a:srgbClr val="C0C0C0"/>
      </a:lt2>
      <a:accent1>
        <a:srgbClr val="0066FF"/>
      </a:accent1>
      <a:accent2>
        <a:srgbClr val="00FF00"/>
      </a:accent2>
      <a:accent3>
        <a:srgbClr val="AAC0AA"/>
      </a:accent3>
      <a:accent4>
        <a:srgbClr val="000000"/>
      </a:accent4>
      <a:accent5>
        <a:srgbClr val="AAB8FF"/>
      </a:accent5>
      <a:accent6>
        <a:srgbClr val="00E700"/>
      </a:accent6>
      <a:hlink>
        <a:srgbClr val="A29E00"/>
      </a:hlink>
      <a:folHlink>
        <a:srgbClr val="EA8B00"/>
      </a:folHlink>
    </a:clrScheme>
    <a:fontScheme name="2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colormaster">
  <a:themeElements>
    <a:clrScheme name="">
      <a:dk1>
        <a:srgbClr val="000000"/>
      </a:dk1>
      <a:lt1>
        <a:srgbClr val="008000"/>
      </a:lt1>
      <a:dk2>
        <a:srgbClr val="336600"/>
      </a:dk2>
      <a:lt2>
        <a:srgbClr val="C0C0C0"/>
      </a:lt2>
      <a:accent1>
        <a:srgbClr val="0066FF"/>
      </a:accent1>
      <a:accent2>
        <a:srgbClr val="00FF00"/>
      </a:accent2>
      <a:accent3>
        <a:srgbClr val="AAC0AA"/>
      </a:accent3>
      <a:accent4>
        <a:srgbClr val="000000"/>
      </a:accent4>
      <a:accent5>
        <a:srgbClr val="AAB8FF"/>
      </a:accent5>
      <a:accent6>
        <a:srgbClr val="00E700"/>
      </a:accent6>
      <a:hlink>
        <a:srgbClr val="A29E00"/>
      </a:hlink>
      <a:folHlink>
        <a:srgbClr val="EA8B00"/>
      </a:folHlink>
    </a:clrScheme>
    <a:fontScheme name="2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96">
  <a:themeElements>
    <a:clrScheme name="196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fontScheme name="196">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6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96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96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96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96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96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96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96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96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96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96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96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96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96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96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96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5_colormaster">
  <a:themeElements>
    <a:clrScheme name="">
      <a:dk1>
        <a:srgbClr val="000000"/>
      </a:dk1>
      <a:lt1>
        <a:srgbClr val="6600CC"/>
      </a:lt1>
      <a:dk2>
        <a:srgbClr val="6600CC"/>
      </a:dk2>
      <a:lt2>
        <a:srgbClr val="C0C0C0"/>
      </a:lt2>
      <a:accent1>
        <a:srgbClr val="D60093"/>
      </a:accent1>
      <a:accent2>
        <a:srgbClr val="9999FF"/>
      </a:accent2>
      <a:accent3>
        <a:srgbClr val="B8AAE2"/>
      </a:accent3>
      <a:accent4>
        <a:srgbClr val="000000"/>
      </a:accent4>
      <a:accent5>
        <a:srgbClr val="E8AAC8"/>
      </a:accent5>
      <a:accent6>
        <a:srgbClr val="8A8AE7"/>
      </a:accent6>
      <a:hlink>
        <a:srgbClr val="008000"/>
      </a:hlink>
      <a:folHlink>
        <a:srgbClr val="FF9966"/>
      </a:folHlink>
    </a:clrScheme>
    <a:fontScheme name="2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C0C0C0"/>
      </a:dk1>
      <a:lt1>
        <a:srgbClr val="FFFFFF"/>
      </a:lt1>
      <a:dk2>
        <a:srgbClr val="000099"/>
      </a:dk2>
      <a:lt2>
        <a:srgbClr val="0000CC"/>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colormaster">
  <a:themeElements>
    <a:clrScheme name="">
      <a:dk1>
        <a:srgbClr val="000000"/>
      </a:dk1>
      <a:lt1>
        <a:srgbClr val="6600CC"/>
      </a:lt1>
      <a:dk2>
        <a:srgbClr val="6600CC"/>
      </a:dk2>
      <a:lt2>
        <a:srgbClr val="C0C0C0"/>
      </a:lt2>
      <a:accent1>
        <a:srgbClr val="D60093"/>
      </a:accent1>
      <a:accent2>
        <a:srgbClr val="9999FF"/>
      </a:accent2>
      <a:accent3>
        <a:srgbClr val="B8AAE2"/>
      </a:accent3>
      <a:accent4>
        <a:srgbClr val="000000"/>
      </a:accent4>
      <a:accent5>
        <a:srgbClr val="E8AAC8"/>
      </a:accent5>
      <a:accent6>
        <a:srgbClr val="8A8AE7"/>
      </a:accent6>
      <a:hlink>
        <a:srgbClr val="008000"/>
      </a:hlink>
      <a:folHlink>
        <a:srgbClr val="FF9966"/>
      </a:folHlink>
    </a:clrScheme>
    <a:fontScheme name="2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colormaster">
  <a:themeElements>
    <a:clrScheme name="">
      <a:dk1>
        <a:srgbClr val="C0C0C0"/>
      </a:dk1>
      <a:lt1>
        <a:srgbClr val="FFFFFF"/>
      </a:lt1>
      <a:dk2>
        <a:srgbClr val="336699"/>
      </a:dk2>
      <a:lt2>
        <a:srgbClr val="CCECFF"/>
      </a:lt2>
      <a:accent1>
        <a:srgbClr val="FF3399"/>
      </a:accent1>
      <a:accent2>
        <a:srgbClr val="99CCFF"/>
      </a:accent2>
      <a:accent3>
        <a:srgbClr val="ADB8CA"/>
      </a:accent3>
      <a:accent4>
        <a:srgbClr val="DADADA"/>
      </a:accent4>
      <a:accent5>
        <a:srgbClr val="FFADCA"/>
      </a:accent5>
      <a:accent6>
        <a:srgbClr val="8AB9E7"/>
      </a:accent6>
      <a:hlink>
        <a:srgbClr val="FF5050"/>
      </a:hlink>
      <a:folHlink>
        <a:srgbClr val="FFFF99"/>
      </a:folHlink>
    </a:clrScheme>
    <a:fontScheme name="27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colormaster">
  <a:themeElements>
    <a:clrScheme name="">
      <a:dk1>
        <a:srgbClr val="000000"/>
      </a:dk1>
      <a:lt1>
        <a:srgbClr val="336699"/>
      </a:lt1>
      <a:dk2>
        <a:srgbClr val="003366"/>
      </a:dk2>
      <a:lt2>
        <a:srgbClr val="C0C0C0"/>
      </a:lt2>
      <a:accent1>
        <a:srgbClr val="FF3399"/>
      </a:accent1>
      <a:accent2>
        <a:srgbClr val="99CCFF"/>
      </a:accent2>
      <a:accent3>
        <a:srgbClr val="ADB8CA"/>
      </a:accent3>
      <a:accent4>
        <a:srgbClr val="000000"/>
      </a:accent4>
      <a:accent5>
        <a:srgbClr val="FFADCA"/>
      </a:accent5>
      <a:accent6>
        <a:srgbClr val="8AB9E7"/>
      </a:accent6>
      <a:hlink>
        <a:srgbClr val="FF5050"/>
      </a:hlink>
      <a:folHlink>
        <a:srgbClr val="FFFF99"/>
      </a:folHlink>
    </a:clrScheme>
    <a:fontScheme name="28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9_colormaster">
  <a:themeElements>
    <a:clrScheme name="">
      <a:dk1>
        <a:srgbClr val="000000"/>
      </a:dk1>
      <a:lt1>
        <a:srgbClr val="336699"/>
      </a:lt1>
      <a:dk2>
        <a:srgbClr val="003366"/>
      </a:dk2>
      <a:lt2>
        <a:srgbClr val="C0C0C0"/>
      </a:lt2>
      <a:accent1>
        <a:srgbClr val="FF3399"/>
      </a:accent1>
      <a:accent2>
        <a:srgbClr val="99CCFF"/>
      </a:accent2>
      <a:accent3>
        <a:srgbClr val="ADB8CA"/>
      </a:accent3>
      <a:accent4>
        <a:srgbClr val="000000"/>
      </a:accent4>
      <a:accent5>
        <a:srgbClr val="FFADCA"/>
      </a:accent5>
      <a:accent6>
        <a:srgbClr val="8AB9E7"/>
      </a:accent6>
      <a:hlink>
        <a:srgbClr val="FF5050"/>
      </a:hlink>
      <a:folHlink>
        <a:srgbClr val="FFFF99"/>
      </a:folHlink>
    </a:clrScheme>
    <a:fontScheme name="29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colormaster">
  <a:themeElements>
    <a:clrScheme name="3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30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colormaster">
  <a:themeElements>
    <a:clrScheme name="">
      <a:dk1>
        <a:srgbClr val="000000"/>
      </a:dk1>
      <a:lt1>
        <a:srgbClr val="800000"/>
      </a:lt1>
      <a:dk2>
        <a:srgbClr val="A50021"/>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3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colormaster">
  <a:themeElements>
    <a:clrScheme name="">
      <a:dk1>
        <a:srgbClr val="000000"/>
      </a:dk1>
      <a:lt1>
        <a:srgbClr val="800000"/>
      </a:lt1>
      <a:dk2>
        <a:srgbClr val="A50021"/>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3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delta_gamma">
  <a:themeElements>
    <a:clrScheme name="delta_gam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lta_gamma">
      <a:majorFont>
        <a:latin typeface="Tahoma"/>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lta_gam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lta_gam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lta_gam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lta_gam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lta_gam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lta_gam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lta_gam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CC"/>
      </a:dk2>
      <a:lt2>
        <a:srgbClr val="CCECFF"/>
      </a:lt2>
      <a:accent1>
        <a:srgbClr val="29A329"/>
      </a:accent1>
      <a:accent2>
        <a:srgbClr val="00FFFF"/>
      </a:accent2>
      <a:accent3>
        <a:srgbClr val="AAB8E2"/>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CC"/>
      </a:lt1>
      <a:dk2>
        <a:srgbClr val="003399"/>
      </a:dk2>
      <a:lt2>
        <a:srgbClr val="C0C0C0"/>
      </a:lt2>
      <a:accent1>
        <a:srgbClr val="29A329"/>
      </a:accent1>
      <a:accent2>
        <a:srgbClr val="00FFFF"/>
      </a:accent2>
      <a:accent3>
        <a:srgbClr val="AAB8E2"/>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C0C0C0"/>
      </a:dk1>
      <a:lt1>
        <a:srgbClr val="FFFFFF"/>
      </a:lt1>
      <a:dk2>
        <a:srgbClr val="0066CC"/>
      </a:dk2>
      <a:lt2>
        <a:srgbClr val="003399"/>
      </a:lt2>
      <a:accent1>
        <a:srgbClr val="29A329"/>
      </a:accent1>
      <a:accent2>
        <a:srgbClr val="00FFFF"/>
      </a:accent2>
      <a:accent3>
        <a:srgbClr val="AAB8E2"/>
      </a:accent3>
      <a:accent4>
        <a:srgbClr val="DADADA"/>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C0C0C0"/>
      </a:dk1>
      <a:lt1>
        <a:srgbClr val="FFFFFF"/>
      </a:lt1>
      <a:dk2>
        <a:srgbClr val="800000"/>
      </a:dk2>
      <a:lt2>
        <a:srgbClr val="800000"/>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456 т45ц</Template>
  <TotalTime>222</TotalTime>
  <Words>385</Words>
  <Application>Microsoft Office PowerPoint</Application>
  <PresentationFormat>Экран (4:3)</PresentationFormat>
  <Paragraphs>24</Paragraphs>
  <Slides>12</Slides>
  <Notes>0</Notes>
  <HiddenSlides>0</HiddenSlides>
  <MMClips>0</MMClips>
  <ScaleCrop>false</ScaleCrop>
  <HeadingPairs>
    <vt:vector size="4" baseType="variant">
      <vt:variant>
        <vt:lpstr>Тема</vt:lpstr>
      </vt:variant>
      <vt:variant>
        <vt:i4>37</vt:i4>
      </vt:variant>
      <vt:variant>
        <vt:lpstr>Заголовки слайдов</vt:lpstr>
      </vt:variant>
      <vt:variant>
        <vt:i4>12</vt:i4>
      </vt:variant>
    </vt:vector>
  </HeadingPairs>
  <TitlesOfParts>
    <vt:vector size="49" baseType="lpstr">
      <vt:lpstr>198</vt:lpstr>
      <vt:lpstr>1_colormaster</vt:lpstr>
      <vt:lpstr>2_colormaster</vt:lpstr>
      <vt:lpstr>3_colormaster</vt:lpstr>
      <vt:lpstr>4_colormaster</vt:lpstr>
      <vt:lpstr>5_colormaster</vt:lpstr>
      <vt:lpstr>6_colormaster</vt:lpstr>
      <vt:lpstr>7_colormaster</vt:lpstr>
      <vt:lpstr>8_colormaster</vt:lpstr>
      <vt:lpstr>195</vt:lpstr>
      <vt:lpstr>9_colormaster</vt:lpstr>
      <vt:lpstr>10_colormaster</vt:lpstr>
      <vt:lpstr>11_colormaster</vt:lpstr>
      <vt:lpstr>12_colormaster</vt:lpstr>
      <vt:lpstr>13_colormaster</vt:lpstr>
      <vt:lpstr>14_colormaster</vt:lpstr>
      <vt:lpstr>15_colormaster</vt:lpstr>
      <vt:lpstr>16_colormaster</vt:lpstr>
      <vt:lpstr>177</vt:lpstr>
      <vt:lpstr>17_colormaster</vt:lpstr>
      <vt:lpstr>18_colormaster</vt:lpstr>
      <vt:lpstr>19_colormaster</vt:lpstr>
      <vt:lpstr>20_colormaster</vt:lpstr>
      <vt:lpstr>21_colormaster</vt:lpstr>
      <vt:lpstr>22_colormaster</vt:lpstr>
      <vt:lpstr>23_colormaster</vt:lpstr>
      <vt:lpstr>24_colormaster</vt:lpstr>
      <vt:lpstr>196</vt:lpstr>
      <vt:lpstr>25_colormaster</vt:lpstr>
      <vt:lpstr>26_colormaster</vt:lpstr>
      <vt:lpstr>27_colormaster</vt:lpstr>
      <vt:lpstr>28_colormaster</vt:lpstr>
      <vt:lpstr>29_colormaster</vt:lpstr>
      <vt:lpstr>30_colormaster</vt:lpstr>
      <vt:lpstr>31_colormaster</vt:lpstr>
      <vt:lpstr>32_colormaster</vt:lpstr>
      <vt:lpstr>delta_gamma</vt:lpstr>
      <vt:lpstr>Shrovetide</vt:lpstr>
      <vt:lpstr>Слайд 2</vt:lpstr>
      <vt:lpstr>Слайд 3</vt:lpstr>
      <vt:lpstr>Monday is “the meeting”</vt:lpstr>
      <vt:lpstr>Tuesday is «gaming day »</vt:lpstr>
      <vt:lpstr>«The lover of good food»</vt:lpstr>
      <vt:lpstr>«The day for going wild»</vt:lpstr>
      <vt:lpstr>«Mother-in-law’s Evening»</vt:lpstr>
      <vt:lpstr>Saturday</vt:lpstr>
      <vt:lpstr>Pancakes </vt:lpstr>
      <vt:lpstr>The last day is Shrove Sunday </vt:lpstr>
      <vt:lpstr>Слайд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50</cp:revision>
  <dcterms:created xsi:type="dcterms:W3CDTF">2009-03-16T05:40:01Z</dcterms:created>
  <dcterms:modified xsi:type="dcterms:W3CDTF">2015-12-15T16:07:23Z</dcterms:modified>
</cp:coreProperties>
</file>