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  <p:embeddedFont>
      <p:font typeface="Alfa Slab On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12" Type="http://schemas.openxmlformats.org/officeDocument/2006/relationships/font" Target="fonts/AlfaSlabOne-regular.fntdata"/><Relationship Id="rId9" Type="http://schemas.openxmlformats.org/officeDocument/2006/relationships/font" Target="fonts/ProximaNov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599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399" cy="2445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7999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199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l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l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599" cy="195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599" cy="73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1409475" y="-1990900"/>
            <a:ext cx="7734600" cy="6729299"/>
          </a:xfrm>
          <a:prstGeom prst="horizontalScroll">
            <a:avLst>
              <a:gd fmla="val 12500" name="adj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l" sz="1500"/>
              <a:t>   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 rtl="0">
              <a:spcBef>
                <a:spcPts val="0"/>
              </a:spcBef>
              <a:buNone/>
            </a:pPr>
            <a:r>
              <a:rPr b="1" lang="el" sz="1500"/>
              <a:t>Dear  Jane,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l" sz="1500"/>
              <a:t>  Thanks for your last e-mail.I  would like to tell you about the Carnival that takes place in my country every year.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l" sz="1500"/>
              <a:t>   Carnival is a festive season that occurs before the Christian season of Lent.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5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500"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6587" y="-744000"/>
            <a:ext cx="2638425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1600" y="2039400"/>
            <a:ext cx="1981200" cy="156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40476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98775" y="-843150"/>
            <a:ext cx="6721200" cy="7065600"/>
          </a:xfrm>
          <a:prstGeom prst="horizont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6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6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6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600"/>
          </a:p>
          <a:p>
            <a:pPr lvl="0" rtl="0">
              <a:spcBef>
                <a:spcPts val="0"/>
              </a:spcBef>
              <a:buNone/>
            </a:pPr>
            <a:r>
              <a:rPr b="1" lang="el" sz="1600"/>
              <a:t>The  main events typically occur during February  or early March.Carnival involves a public celebration and parade combining  some elements of a circus ,masks and public street party.People wear  masks during these celebrations ,an overturning of life’s normal things..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60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4975" y="-12"/>
            <a:ext cx="24955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0900" y="4162562"/>
            <a:ext cx="2514600" cy="11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804591"/>
            <a:ext cx="8520599" cy="30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43800" y="-1021275"/>
            <a:ext cx="6354600" cy="6365100"/>
          </a:xfrm>
          <a:prstGeom prst="horizontalScroll">
            <a:avLst>
              <a:gd fmla="val 12500" name="adj"/>
            </a:avLst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l" sz="1600"/>
              <a:t>       From an anthropological point of view,carnival is a reverse ritual ,in which social roles are reversed and norms about desired behaviour are suspended.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600"/>
          </a:p>
          <a:p>
            <a:pPr lvl="0" rtl="0">
              <a:spcBef>
                <a:spcPts val="0"/>
              </a:spcBef>
              <a:buNone/>
            </a:pPr>
            <a:r>
              <a:rPr b="1" lang="el" sz="1600"/>
              <a:t>      Carnival can,thus, be regarded as a rite of passage from darkness to light,from winter to spring, a fertility celebration ,the first spring festival of the new  year.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l" sz="1600"/>
              <a:t>     I look forward to your visiting my country ,so we can go to the carnival together.See you soon,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l" sz="1600"/>
              <a:t>                                 Love,Miropi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l" sz="1600"/>
              <a:t>      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l" sz="1600"/>
              <a:t>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rPr b="1" lang="el" sz="1600"/>
              <a:t>            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4725" y="3379550"/>
            <a:ext cx="2397925" cy="110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