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57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1CB4-0D76-4760-AD4A-5DA90767F26E}" type="datetimeFigureOut">
              <a:rPr lang="hr-HR" smtClean="0"/>
              <a:t>3.3.2020.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0C09-A74B-42B3-BC2C-B0384BB0EE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141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1CB4-0D76-4760-AD4A-5DA90767F26E}" type="datetimeFigureOut">
              <a:rPr lang="hr-HR" smtClean="0"/>
              <a:t>3.3.2020.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0C09-A74B-42B3-BC2C-B0384BB0EE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620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1CB4-0D76-4760-AD4A-5DA90767F26E}" type="datetimeFigureOut">
              <a:rPr lang="hr-HR" smtClean="0"/>
              <a:t>3.3.2020.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0C09-A74B-42B3-BC2C-B0384BB0EE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295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1CB4-0D76-4760-AD4A-5DA90767F26E}" type="datetimeFigureOut">
              <a:rPr lang="hr-HR" smtClean="0"/>
              <a:t>3.3.2020.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0C09-A74B-42B3-BC2C-B0384BB0EE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82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1CB4-0D76-4760-AD4A-5DA90767F26E}" type="datetimeFigureOut">
              <a:rPr lang="hr-HR" smtClean="0"/>
              <a:t>3.3.2020.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0C09-A74B-42B3-BC2C-B0384BB0EE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181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1CB4-0D76-4760-AD4A-5DA90767F26E}" type="datetimeFigureOut">
              <a:rPr lang="hr-HR" smtClean="0"/>
              <a:t>3.3.2020.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0C09-A74B-42B3-BC2C-B0384BB0EE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939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1CB4-0D76-4760-AD4A-5DA90767F26E}" type="datetimeFigureOut">
              <a:rPr lang="hr-HR" smtClean="0"/>
              <a:t>3.3.2020.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0C09-A74B-42B3-BC2C-B0384BB0EE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842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1CB4-0D76-4760-AD4A-5DA90767F26E}" type="datetimeFigureOut">
              <a:rPr lang="hr-HR" smtClean="0"/>
              <a:t>3.3.2020.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0C09-A74B-42B3-BC2C-B0384BB0EE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616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1CB4-0D76-4760-AD4A-5DA90767F26E}" type="datetimeFigureOut">
              <a:rPr lang="hr-HR" smtClean="0"/>
              <a:t>3.3.2020.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0C09-A74B-42B3-BC2C-B0384BB0EE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381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1CB4-0D76-4760-AD4A-5DA90767F26E}" type="datetimeFigureOut">
              <a:rPr lang="hr-HR" smtClean="0"/>
              <a:t>3.3.2020.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0C09-A74B-42B3-BC2C-B0384BB0EE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5458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1CB4-0D76-4760-AD4A-5DA90767F26E}" type="datetimeFigureOut">
              <a:rPr lang="hr-HR" smtClean="0"/>
              <a:t>3.3.2020.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0C09-A74B-42B3-BC2C-B0384BB0EE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103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31CB4-0D76-4760-AD4A-5DA90767F26E}" type="datetimeFigureOut">
              <a:rPr lang="hr-HR" smtClean="0"/>
              <a:t>3.3.2020.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60C09-A74B-42B3-BC2C-B0384BB0EE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464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NA KRILIMA </a:t>
            </a:r>
            <a:br>
              <a:rPr lang="hr-HR" dirty="0" smtClean="0">
                <a:solidFill>
                  <a:srgbClr val="C00000"/>
                </a:solidFill>
              </a:rPr>
            </a:br>
            <a:r>
              <a:rPr lang="hr-HR" dirty="0" smtClean="0">
                <a:solidFill>
                  <a:srgbClr val="C00000"/>
                </a:solidFill>
              </a:rPr>
              <a:t>GLAGOLJICE I ČITANJA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VELJAČA, OŽUJAK, TRAVANJ</a:t>
            </a:r>
          </a:p>
          <a:p>
            <a:r>
              <a:rPr lang="hr-HR" dirty="0" smtClean="0"/>
              <a:t>2020.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826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NA KRILIMA GLAGOLJICE I ČITANJA</a:t>
            </a:r>
            <a:r>
              <a:rPr lang="hr-HR" dirty="0">
                <a:solidFill>
                  <a:srgbClr val="C00000"/>
                </a:solidFill>
              </a:rPr>
              <a:t/>
            </a:r>
            <a:br>
              <a:rPr lang="hr-HR" dirty="0">
                <a:solidFill>
                  <a:srgbClr val="C00000"/>
                </a:solidFill>
              </a:rPr>
            </a:br>
            <a:r>
              <a:rPr lang="hr-HR" b="1" dirty="0">
                <a:solidFill>
                  <a:srgbClr val="C00000"/>
                </a:solidFill>
              </a:rPr>
              <a:t>U PRODUŽENOM BORAVKU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556792"/>
            <a:ext cx="274364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hr-HR" b="1" u="sng" dirty="0">
                <a:solidFill>
                  <a:srgbClr val="C00000"/>
                </a:solidFill>
              </a:rPr>
              <a:t>24. 2. 2020. (</a:t>
            </a:r>
            <a:r>
              <a:rPr lang="hr-HR" b="1" u="sng" dirty="0" smtClean="0">
                <a:solidFill>
                  <a:srgbClr val="C00000"/>
                </a:solidFill>
              </a:rPr>
              <a:t>ponedjeljak)</a:t>
            </a:r>
            <a:endParaRPr lang="hr-HR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r-HR" b="1" u="sng" dirty="0" smtClean="0">
                <a:solidFill>
                  <a:srgbClr val="C00000"/>
                </a:solidFill>
              </a:rPr>
              <a:t>3</a:t>
            </a:r>
            <a:r>
              <a:rPr lang="hr-HR" b="1" u="sng" dirty="0">
                <a:solidFill>
                  <a:srgbClr val="C00000"/>
                </a:solidFill>
              </a:rPr>
              <a:t>. 3. 2020. (utorak)</a:t>
            </a:r>
            <a:endParaRPr lang="hr-H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r-HR" b="1" dirty="0">
                <a:solidFill>
                  <a:srgbClr val="C00000"/>
                </a:solidFill>
              </a:rPr>
              <a:t>Na Danu glagoljice se družimo,</a:t>
            </a:r>
            <a:endParaRPr lang="hr-H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r-HR" dirty="0">
                <a:solidFill>
                  <a:srgbClr val="C00000"/>
                </a:solidFill>
              </a:rPr>
              <a:t>glagoljicu pišemo,</a:t>
            </a:r>
          </a:p>
          <a:p>
            <a:pPr marL="0" indent="0" algn="ctr">
              <a:buNone/>
            </a:pPr>
            <a:r>
              <a:rPr lang="hr-HR" dirty="0">
                <a:solidFill>
                  <a:srgbClr val="C00000"/>
                </a:solidFill>
              </a:rPr>
              <a:t>PRIGODNI POŠTANSKI ŽIG</a:t>
            </a:r>
          </a:p>
          <a:p>
            <a:pPr marL="0" indent="0" algn="ctr">
              <a:buNone/>
            </a:pPr>
            <a:r>
              <a:rPr lang="hr-HR" b="1" dirty="0">
                <a:solidFill>
                  <a:srgbClr val="C00000"/>
                </a:solidFill>
              </a:rPr>
              <a:t>na omotnicu stavljamo, </a:t>
            </a:r>
            <a:endParaRPr lang="hr-H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r-HR" dirty="0">
                <a:solidFill>
                  <a:srgbClr val="C00000"/>
                </a:solidFill>
              </a:rPr>
              <a:t>POZIVNICU</a:t>
            </a:r>
            <a:r>
              <a:rPr lang="hr-HR" b="1" dirty="0">
                <a:solidFill>
                  <a:srgbClr val="C00000"/>
                </a:solidFill>
              </a:rPr>
              <a:t> Vam šaljemo!</a:t>
            </a:r>
            <a:endParaRPr lang="hr-H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hr-H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r-HR" b="1" dirty="0">
                <a:solidFill>
                  <a:srgbClr val="C00000"/>
                </a:solidFill>
              </a:rPr>
              <a:t>S roditeljima, bakama i djedovima,</a:t>
            </a:r>
            <a:endParaRPr lang="hr-H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r-HR" b="1" dirty="0">
                <a:solidFill>
                  <a:srgbClr val="C00000"/>
                </a:solidFill>
              </a:rPr>
              <a:t>na </a:t>
            </a:r>
            <a:r>
              <a:rPr lang="hr-HR" dirty="0">
                <a:solidFill>
                  <a:srgbClr val="C00000"/>
                </a:solidFill>
              </a:rPr>
              <a:t>TJEDNU HRVATSKOGA JEZIKA U OŠ VOLTINO</a:t>
            </a:r>
          </a:p>
          <a:p>
            <a:pPr marL="0" indent="0" algn="ctr">
              <a:buNone/>
            </a:pPr>
            <a:r>
              <a:rPr lang="hr-HR" b="1" dirty="0">
                <a:solidFill>
                  <a:srgbClr val="C00000"/>
                </a:solidFill>
              </a:rPr>
              <a:t>družimo se svi!</a:t>
            </a:r>
            <a:endParaRPr lang="hr-H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hr-H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r-HR" b="1" u="sng" dirty="0">
                <a:solidFill>
                  <a:srgbClr val="C00000"/>
                </a:solidFill>
              </a:rPr>
              <a:t>28. 2. 2020. (petak)</a:t>
            </a:r>
            <a:endParaRPr lang="hr-H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r-HR" dirty="0">
                <a:solidFill>
                  <a:srgbClr val="C00000"/>
                </a:solidFill>
              </a:rPr>
              <a:t>100. DAN ŠKOLE</a:t>
            </a:r>
            <a:r>
              <a:rPr lang="hr-HR" b="1" dirty="0">
                <a:solidFill>
                  <a:srgbClr val="C00000"/>
                </a:solidFill>
              </a:rPr>
              <a:t>  slavimo,</a:t>
            </a:r>
            <a:endParaRPr lang="hr-H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r-HR" b="1" dirty="0">
                <a:solidFill>
                  <a:srgbClr val="C00000"/>
                </a:solidFill>
              </a:rPr>
              <a:t>glagoljici i čitanju se radujemo!</a:t>
            </a:r>
            <a:endParaRPr lang="hr-H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r-HR" b="1" dirty="0">
                <a:solidFill>
                  <a:srgbClr val="C00000"/>
                </a:solidFill>
              </a:rPr>
              <a:t>S </a:t>
            </a:r>
            <a:r>
              <a:rPr lang="hr-HR" dirty="0">
                <a:solidFill>
                  <a:srgbClr val="C00000"/>
                </a:solidFill>
              </a:rPr>
              <a:t>OMILJENOM KNJIGOM</a:t>
            </a:r>
            <a:r>
              <a:rPr lang="hr-HR" b="1" dirty="0">
                <a:solidFill>
                  <a:srgbClr val="C00000"/>
                </a:solidFill>
              </a:rPr>
              <a:t>  u ruci,</a:t>
            </a:r>
            <a:endParaRPr lang="hr-H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r-HR" b="1" dirty="0">
                <a:solidFill>
                  <a:srgbClr val="C00000"/>
                </a:solidFill>
              </a:rPr>
              <a:t>na fotografiji se smiješimo!</a:t>
            </a:r>
            <a:endParaRPr lang="hr-H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r-HR" dirty="0">
                <a:solidFill>
                  <a:srgbClr val="C00000"/>
                </a:solidFill>
              </a:rPr>
              <a:t>STRANIČNIK „GLAGOLJICA“</a:t>
            </a:r>
            <a:r>
              <a:rPr lang="hr-HR" b="1" dirty="0">
                <a:solidFill>
                  <a:srgbClr val="C00000"/>
                </a:solidFill>
              </a:rPr>
              <a:t> čeka nas,</a:t>
            </a:r>
            <a:endParaRPr lang="hr-H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r-HR" b="1" dirty="0">
                <a:solidFill>
                  <a:srgbClr val="C00000"/>
                </a:solidFill>
              </a:rPr>
              <a:t>Tjednu čitanja bliži se čas!  </a:t>
            </a:r>
            <a:endParaRPr lang="hr-HR" dirty="0">
              <a:solidFill>
                <a:srgbClr val="C00000"/>
              </a:solidFill>
            </a:endParaRPr>
          </a:p>
          <a:p>
            <a:endParaRPr lang="hr-H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390561" cy="129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93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C00000"/>
                </a:solidFill>
              </a:rPr>
              <a:t>U BLAGOVAONICI </a:t>
            </a:r>
            <a:br>
              <a:rPr lang="hr-HR" b="1" dirty="0" smtClean="0">
                <a:solidFill>
                  <a:srgbClr val="C00000"/>
                </a:solidFill>
              </a:rPr>
            </a:br>
            <a:r>
              <a:rPr lang="hr-HR" b="1" dirty="0" smtClean="0">
                <a:solidFill>
                  <a:srgbClr val="C00000"/>
                </a:solidFill>
              </a:rPr>
              <a:t>OKUPILI SMO SE MI</a:t>
            </a:r>
            <a:endParaRPr lang="hr-HR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Anamarija\Downloads\Desktop\ANAMARIJA\2019 20 3 Tonka Ivana\PB 2019 20\NA KRILIMA GLAGOLJICE I ČITANJA\100 dan škole\20200228_1425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99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C00000"/>
                </a:solidFill>
              </a:rPr>
              <a:t>S OMILJENIM KNJIGAMA </a:t>
            </a:r>
            <a:br>
              <a:rPr lang="hr-HR" b="1" dirty="0" smtClean="0">
                <a:solidFill>
                  <a:srgbClr val="C00000"/>
                </a:solidFill>
              </a:rPr>
            </a:br>
            <a:r>
              <a:rPr lang="hr-HR" b="1" dirty="0" smtClean="0">
                <a:solidFill>
                  <a:srgbClr val="C00000"/>
                </a:solidFill>
              </a:rPr>
              <a:t>DRUŽILI SE SVI</a:t>
            </a:r>
            <a:endParaRPr lang="hr-HR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Anamarija\Downloads\Desktop\ANAMARIJA\2019 20 3 Tonka Ivana\PB 2019 20\NA KRILIMA GLAGOLJICE I ČITANJA\100 dan škole\20200228_1425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700808"/>
            <a:ext cx="4038600" cy="227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amarija\Downloads\Desktop\ANAMARIJA\2019 20 3 Tonka Ivana\PB 2019 20\NA KRILIMA GLAGOLJICE I ČITANJA\100 dan škole\20200228_142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38600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4041775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4035425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48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C00000"/>
                </a:solidFill>
              </a:rPr>
              <a:t>100. DAN ŠKOLE PROSLAVILI</a:t>
            </a:r>
            <a:br>
              <a:rPr lang="hr-HR" b="1" dirty="0" smtClean="0">
                <a:solidFill>
                  <a:srgbClr val="C00000"/>
                </a:solidFill>
              </a:rPr>
            </a:br>
            <a:r>
              <a:rPr lang="hr-HR" sz="4000" b="1" dirty="0" smtClean="0">
                <a:solidFill>
                  <a:srgbClr val="C00000"/>
                </a:solidFill>
              </a:rPr>
              <a:t>BOOKMARKERU – POKLONU SE VESELILI</a:t>
            </a:r>
            <a:endParaRPr lang="hr-HR" sz="40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Anamarija\Downloads\Desktop\ANAMARIJA\2019 20 3 Tonka Ivana\PB 2019 20\NA KRILIMA GLAGOLJICE I ČITANJA\100 dan škole\IMG-20200302-WA0000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038600" cy="383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namarija\Downloads\Desktop\ANAMARIJA\2019 20 3 Tonka Ivana\PB 2019 20\NA KRILIMA GLAGOLJICE I ČITANJA\100 dan škole\20200228_1441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2391" y="2674559"/>
            <a:ext cx="5109781" cy="287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945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C00000"/>
                </a:solidFill>
              </a:rPr>
              <a:t>GLAGOLJICI I ČITANJU SE RADUJEMO</a:t>
            </a:r>
            <a:endParaRPr lang="hr-HR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Anamarija\Downloads\Desktop\ANAMARIJA\2019 20 3 Tonka Ivana\PB 2019 20\NA KRILIMA GLAGOLJICE I ČITANJA\100 dan škole\20200228_15135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9" r="24623"/>
          <a:stretch/>
        </p:blipFill>
        <p:spPr bwMode="auto">
          <a:xfrm rot="5400000">
            <a:off x="2069004" y="1539508"/>
            <a:ext cx="5259189" cy="500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52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C00000"/>
                </a:solidFill>
              </a:rPr>
              <a:t>NA KRILIMA GLAGOLJICE I ČITANJA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r-HR" b="1" dirty="0" smtClean="0"/>
              <a:t>Na </a:t>
            </a:r>
            <a:r>
              <a:rPr lang="hr-HR" b="1" dirty="0"/>
              <a:t>Danu glagoljice se družimo,</a:t>
            </a:r>
            <a:endParaRPr lang="hr-HR" dirty="0"/>
          </a:p>
          <a:p>
            <a:pPr marL="0" indent="0" algn="ctr">
              <a:buNone/>
            </a:pPr>
            <a:r>
              <a:rPr lang="hr-HR" dirty="0"/>
              <a:t>glagoljicu pišemo,</a:t>
            </a:r>
          </a:p>
          <a:p>
            <a:pPr marL="0" indent="0" algn="ctr">
              <a:buNone/>
            </a:pPr>
            <a:r>
              <a:rPr lang="hr-HR" dirty="0"/>
              <a:t>PRIGODNI POŠTANSKI ŽIG</a:t>
            </a:r>
          </a:p>
          <a:p>
            <a:pPr marL="0" indent="0" algn="ctr">
              <a:buNone/>
            </a:pPr>
            <a:r>
              <a:rPr lang="hr-HR" b="1" dirty="0"/>
              <a:t>na omotnicu stavljamo, </a:t>
            </a:r>
            <a:endParaRPr lang="hr-HR" dirty="0"/>
          </a:p>
          <a:p>
            <a:pPr marL="0" indent="0" algn="ctr">
              <a:buNone/>
            </a:pPr>
            <a:r>
              <a:rPr lang="hr-HR" dirty="0"/>
              <a:t>POZIVNICU</a:t>
            </a:r>
            <a:r>
              <a:rPr lang="hr-HR" b="1" dirty="0"/>
              <a:t> Vam šaljemo!</a:t>
            </a:r>
            <a:endParaRPr lang="hr-HR" dirty="0"/>
          </a:p>
          <a:p>
            <a:pPr marL="0" indent="0" algn="ctr">
              <a:buNone/>
            </a:pPr>
            <a:r>
              <a:rPr lang="hr-HR" b="1" dirty="0"/>
              <a:t>S roditeljima, bakama i djedovima,</a:t>
            </a:r>
            <a:endParaRPr lang="hr-HR" dirty="0"/>
          </a:p>
          <a:p>
            <a:pPr marL="0" indent="0" algn="ctr">
              <a:buNone/>
            </a:pPr>
            <a:r>
              <a:rPr lang="hr-HR" b="1" dirty="0"/>
              <a:t>na </a:t>
            </a:r>
            <a:r>
              <a:rPr lang="hr-HR" dirty="0"/>
              <a:t>TJEDNU HRVATSKOGA JEZIKA U OŠ VOLTINO</a:t>
            </a:r>
          </a:p>
          <a:p>
            <a:pPr marL="0" indent="0" algn="ctr">
              <a:buNone/>
            </a:pPr>
            <a:r>
              <a:rPr lang="hr-HR" b="1" dirty="0"/>
              <a:t>družimo se svi</a:t>
            </a:r>
            <a:r>
              <a:rPr lang="hr-HR" b="1" dirty="0" smtClean="0"/>
              <a:t>!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PROSTOR ZA PRIGODNI POŠTANSKI ŽIG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3841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178</Words>
  <Application>Microsoft Office PowerPoint</Application>
  <PresentationFormat>Prikaz na zaslonu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Tema sustava Office</vt:lpstr>
      <vt:lpstr>NA KRILIMA  GLAGOLJICE I ČITANJA</vt:lpstr>
      <vt:lpstr>NA KRILIMA GLAGOLJICE I ČITANJA U PRODUŽENOM BORAVKU </vt:lpstr>
      <vt:lpstr>U BLAGOVAONICI  OKUPILI SMO SE MI</vt:lpstr>
      <vt:lpstr>S OMILJENIM KNJIGAMA  DRUŽILI SE SVI</vt:lpstr>
      <vt:lpstr>100. DAN ŠKOLE PROSLAVILI BOOKMARKERU – POKLONU SE VESELILI</vt:lpstr>
      <vt:lpstr>GLAGOLJICI I ČITANJU SE RADUJEMO</vt:lpstr>
      <vt:lpstr>NA KRILIMA GLAGOLJICE I ČITANJA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KRILIMA  GLAGOLJICE I ČITANJA</dc:title>
  <dc:creator>Anamarija Čorko</dc:creator>
  <cp:lastModifiedBy>Anamarija Čorko</cp:lastModifiedBy>
  <cp:revision>4</cp:revision>
  <dcterms:created xsi:type="dcterms:W3CDTF">2020-03-03T08:36:43Z</dcterms:created>
  <dcterms:modified xsi:type="dcterms:W3CDTF">2020-03-03T09:41:30Z</dcterms:modified>
</cp:coreProperties>
</file>