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9" autoAdjust="0"/>
  </p:normalViewPr>
  <p:slideViewPr>
    <p:cSldViewPr>
      <p:cViewPr>
        <p:scale>
          <a:sx n="80" d="100"/>
          <a:sy n="80" d="100"/>
        </p:scale>
        <p:origin x="-226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FF8CC1-DE6F-40D4-B6F4-68DEB0FF5FE9}" type="datetimeFigureOut">
              <a:rPr lang="hr-HR" smtClean="0"/>
              <a:t>2.3.2020.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08A426-B2AF-4451-996D-DB58841A86A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STOTI DAN U OSNOVNOJ ŠKOLI POKUPSKO </a:t>
            </a:r>
            <a:endParaRPr lang="hr-HR" dirty="0"/>
          </a:p>
        </p:txBody>
      </p:sp>
      <p:pic>
        <p:nvPicPr>
          <p:cNvPr id="17410" name="Picture 2" descr="http://os-pokupsko.skole.hr/upload/os-pokupsko/images/headers/Image/Prolje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13919"/>
            <a:ext cx="9144000" cy="2244081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260648"/>
            <a:ext cx="8856984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100" dirty="0" smtClean="0">
                <a:latin typeface="+mj-lt"/>
              </a:rPr>
              <a:t>Školska godina je počela prvim polugodištem u Rujnu. Svi smo već tad jedva čekali zimski odmor koji je počeo 23.Prosinca i trajao do 10.Sjećnja 2020.</a:t>
            </a:r>
          </a:p>
          <a:p>
            <a:pPr>
              <a:buNone/>
            </a:pPr>
            <a:r>
              <a:rPr lang="hr-HR" sz="2100" dirty="0" smtClean="0">
                <a:latin typeface="+mj-lt"/>
              </a:rPr>
              <a:t>Nama petašima je ova školska godina osobito posebna jer smo od malenih postali malo veći! Učitelji i ravnateljica su smislili cijeli program ali im je plan pomrsio štrajk koji nam je donio odmor ali i veliki gubitak vremena koje smo trebali provesti u školi. Bez obzira na neprilike uspjeli smo dočekati nove prvašiće,obilježili smo dane kruha s našim svećenikom Antonom Pećarom, a spremno smo dočekali i svetoga Nikolu. Svašta smo zabavno radili, jer učimo po novom programu pod nazivom “ Škola za život “ pa su i lektire postale puno zabavnije nego prije. Puno se uči i teško je,posebno meni i mojem prijatelju  Nikoli jer smo mi došli iz područne škole Hotnje, bojali smo se kako će mo se uklopiti u novi razred ali čini mi se da je sve prošlo dobro. Nakon Božića i štrajka obilježili smo, Valentinovo, plesali smo, pjevali i dobro se zabavili, a sada išćekujemo Uskrs. Kada pomislim da je već prošlo 100 dana shvanim da vrijeme uistinu leti, i znam da moja mama ima pravo kada kaže da je vrijeme da se ozbiljno primim knjige jer do kraja školske godine je ostalo nešto oko 70 nastavnih dana što i nije puno s obzirom da je ovih 100 preletilo u dobrom druženju i učenju.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</TotalTime>
  <Words>256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STOTI DAN U OSNOVNOJ ŠKOLI POKUPSKO </vt:lpstr>
      <vt:lpstr>Slide 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dana škole Pokupsko</dc:title>
  <dc:creator>Corporate Edition</dc:creator>
  <cp:lastModifiedBy>Corporate Edition</cp:lastModifiedBy>
  <cp:revision>22</cp:revision>
  <dcterms:created xsi:type="dcterms:W3CDTF">2020-03-02T15:05:32Z</dcterms:created>
  <dcterms:modified xsi:type="dcterms:W3CDTF">2020-03-02T18:40:33Z</dcterms:modified>
</cp:coreProperties>
</file>