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.png" /><Relationship Id="rId5" Type="http://schemas.openxmlformats.org/officeDocument/2006/relationships/image" Target="../media/image6.jpg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9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microsoft.com/office/2007/relationships/hdphoto" Target="../media/hdphoto2.wdp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png" /><Relationship Id="rId4" Type="http://schemas.openxmlformats.org/officeDocument/2006/relationships/image" Target="../media/image15.jp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6FE565-0649-449F-9C57-2F292906C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Nikola tesla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E44771-E078-43A3-A199-346EA52079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Antonio Korza, Vedran Gusković, Tonko Horvat</a:t>
            </a:r>
          </a:p>
          <a:p>
            <a:r>
              <a:rPr lang="hr-HR" dirty="0"/>
              <a:t>4. </a:t>
            </a:r>
            <a:r>
              <a:rPr lang="hr-HR" dirty="0" err="1"/>
              <a:t>B1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143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Slika 4" descr="Slika na kojoj se prikazuje osoba, kravata, na zatvorenom, muškarac&#10;&#10;Opis je automatski generiran">
            <a:extLst>
              <a:ext uri="{FF2B5EF4-FFF2-40B4-BE49-F238E27FC236}">
                <a16:creationId xmlns:a16="http://schemas.microsoft.com/office/drawing/2014/main" id="{7E5194A8-0308-47A0-9B75-15F1E6786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72" y="505224"/>
            <a:ext cx="2279819" cy="30601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F60AA04-9A29-4791-8751-1928C723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hr-HR" sz="5400" err="1"/>
              <a:t>birth</a:t>
            </a:r>
            <a:endParaRPr lang="hr-HR" sz="5400"/>
          </a:p>
        </p:txBody>
      </p:sp>
      <p:pic>
        <p:nvPicPr>
          <p:cNvPr id="7" name="Slika 6" descr="Slika na kojoj se prikazuje trava, na otvorenom, polje, zgrada&#10;&#10;Opis je automatski generiran">
            <a:extLst>
              <a:ext uri="{FF2B5EF4-FFF2-40B4-BE49-F238E27FC236}">
                <a16:creationId xmlns:a16="http://schemas.microsoft.com/office/drawing/2014/main" id="{D2627D81-66EE-4C3D-B932-387421C54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517" y="505223"/>
            <a:ext cx="4598601" cy="306016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9FD98B-2FC7-4BF8-A0E1-4E676063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hr-HR" sz="1800"/>
              <a:t>Born July 10th, 1856</a:t>
            </a:r>
          </a:p>
          <a:p>
            <a:r>
              <a:rPr lang="hr-HR" sz="1800"/>
              <a:t>Smiljan, Croatia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2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5B8DD5-D400-4DFD-8F97-9507131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hr-HR" sz="4400"/>
              <a:t>Family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40C465-44C2-4357-90BB-EA970FE7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hr-HR" sz="1800"/>
              <a:t>Father: Milutin Tesla</a:t>
            </a:r>
          </a:p>
          <a:p>
            <a:r>
              <a:rPr lang="hr-HR" sz="1800"/>
              <a:t>Mother: Duka Mandić</a:t>
            </a:r>
          </a:p>
          <a:p>
            <a:r>
              <a:rPr lang="hr-HR" sz="1800"/>
              <a:t>Sisters: Milka, Angelina and Marica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1B3126-EAC8-49F4-BA5C-E5BAB073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66" y="1437614"/>
            <a:ext cx="4269969" cy="1302340"/>
          </a:xfrm>
          <a:prstGeom prst="rect">
            <a:avLst/>
          </a:prstGeom>
        </p:spPr>
      </p:pic>
      <p:pic>
        <p:nvPicPr>
          <p:cNvPr id="7" name="Slika 6" descr="Slika na kojoj se prikazuje fotografija, muškarac, crno, staro&#10;&#10;Opis je automatski generiran">
            <a:extLst>
              <a:ext uri="{FF2B5EF4-FFF2-40B4-BE49-F238E27FC236}">
                <a16:creationId xmlns:a16="http://schemas.microsoft.com/office/drawing/2014/main" id="{E4682285-5E21-47D6-BD66-06FD9D0D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887" y="3640667"/>
            <a:ext cx="1776678" cy="2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3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09B40D-C405-45A8-912D-9DE99E97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sz="5400" err="1"/>
              <a:t>Early</a:t>
            </a:r>
            <a:r>
              <a:rPr lang="hr-HR" sz="5400"/>
              <a:t> </a:t>
            </a:r>
            <a:r>
              <a:rPr lang="hr-HR" sz="5400" err="1"/>
              <a:t>life</a:t>
            </a:r>
            <a:endParaRPr lang="hr-HR" sz="5400"/>
          </a:p>
        </p:txBody>
      </p:sp>
      <p:pic>
        <p:nvPicPr>
          <p:cNvPr id="5" name="Slika 4" descr="Slika na kojoj se prikazuje trava, na otvorenom, zgrada, park&#10;&#10;Opis je automatski generiran">
            <a:extLst>
              <a:ext uri="{FF2B5EF4-FFF2-40B4-BE49-F238E27FC236}">
                <a16:creationId xmlns:a16="http://schemas.microsoft.com/office/drawing/2014/main" id="{F9E3105E-0334-45AF-BAC7-0121672F9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203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F6F059-69FC-4E9A-82DE-DA19E3EB6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hr-HR" sz="2000"/>
              <a:t>1875 </a:t>
            </a:r>
            <a:r>
              <a:rPr lang="hr-HR" sz="2000" err="1"/>
              <a:t>starts</a:t>
            </a:r>
            <a:r>
              <a:rPr lang="hr-HR" sz="2000"/>
              <a:t> </a:t>
            </a:r>
            <a:r>
              <a:rPr lang="hr-HR" sz="2000" err="1"/>
              <a:t>tehnical</a:t>
            </a:r>
            <a:r>
              <a:rPr lang="hr-HR" sz="2000"/>
              <a:t> </a:t>
            </a:r>
            <a:r>
              <a:rPr lang="hr-HR" sz="2000" err="1"/>
              <a:t>school</a:t>
            </a:r>
            <a:r>
              <a:rPr lang="hr-HR" sz="2000"/>
              <a:t> </a:t>
            </a:r>
            <a:r>
              <a:rPr lang="hr-HR" sz="2000" err="1"/>
              <a:t>in</a:t>
            </a:r>
            <a:r>
              <a:rPr lang="hr-HR" sz="2000"/>
              <a:t> Graz, </a:t>
            </a:r>
            <a:r>
              <a:rPr lang="hr-HR" sz="2000" err="1"/>
              <a:t>Austria</a:t>
            </a:r>
            <a:r>
              <a:rPr lang="hr-HR" sz="2000"/>
              <a:t> for </a:t>
            </a:r>
            <a:r>
              <a:rPr lang="hr-HR" sz="2000" err="1"/>
              <a:t>three</a:t>
            </a:r>
            <a:r>
              <a:rPr lang="hr-HR" sz="2000"/>
              <a:t> </a:t>
            </a:r>
            <a:r>
              <a:rPr lang="hr-HR" sz="2000" err="1"/>
              <a:t>years</a:t>
            </a:r>
            <a:endParaRPr lang="hr-HR" sz="2000"/>
          </a:p>
          <a:p>
            <a:r>
              <a:rPr lang="hr-HR" sz="2000" err="1"/>
              <a:t>quits</a:t>
            </a:r>
            <a:r>
              <a:rPr lang="hr-HR" sz="2000"/>
              <a:t> </a:t>
            </a:r>
            <a:r>
              <a:rPr lang="hr-HR" sz="2000" err="1"/>
              <a:t>school</a:t>
            </a:r>
            <a:r>
              <a:rPr lang="hr-HR" sz="2000"/>
              <a:t> </a:t>
            </a:r>
            <a:r>
              <a:rPr lang="hr-HR" sz="2000" err="1"/>
              <a:t>and</a:t>
            </a:r>
            <a:r>
              <a:rPr lang="hr-HR" sz="2000"/>
              <a:t> </a:t>
            </a:r>
            <a:r>
              <a:rPr lang="hr-HR" sz="2000" err="1"/>
              <a:t>moves</a:t>
            </a:r>
            <a:r>
              <a:rPr lang="hr-HR" sz="2000"/>
              <a:t> to Maribor, </a:t>
            </a:r>
            <a:r>
              <a:rPr lang="hr-HR" sz="2000" err="1"/>
              <a:t>Slovenia</a:t>
            </a:r>
            <a:endParaRPr lang="hr-HR" sz="2000"/>
          </a:p>
          <a:p>
            <a:r>
              <a:rPr lang="hr-HR" sz="2000"/>
              <a:t>1880 </a:t>
            </a:r>
            <a:r>
              <a:rPr lang="hr-HR" sz="2000" err="1"/>
              <a:t>starts</a:t>
            </a:r>
            <a:r>
              <a:rPr lang="hr-HR" sz="2000"/>
              <a:t> Charles-Ferdinand University </a:t>
            </a:r>
            <a:r>
              <a:rPr lang="hr-HR" sz="2000" err="1"/>
              <a:t>in</a:t>
            </a:r>
            <a:r>
              <a:rPr lang="hr-HR" sz="2000"/>
              <a:t> </a:t>
            </a:r>
            <a:r>
              <a:rPr lang="hr-HR" sz="2000" err="1"/>
              <a:t>Prague</a:t>
            </a:r>
            <a:endParaRPr lang="hr-HR" sz="2000"/>
          </a:p>
          <a:p>
            <a:pPr marL="0" indent="0">
              <a:buNone/>
            </a:pPr>
            <a:endParaRPr lang="hr-HR" sz="2000"/>
          </a:p>
          <a:p>
            <a:endParaRPr lang="hr-HR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A2B575-B487-4875-9BF9-E4C699D7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sz="5400"/>
              <a:t>USA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0BB2E3-1E37-499A-A8A4-30D407B6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hr-HR" sz="2000"/>
              <a:t>6 June 1884 </a:t>
            </a:r>
            <a:r>
              <a:rPr lang="hr-HR" sz="2000" err="1"/>
              <a:t>first</a:t>
            </a:r>
            <a:r>
              <a:rPr lang="hr-HR" sz="2000"/>
              <a:t> </a:t>
            </a:r>
            <a:r>
              <a:rPr lang="hr-HR" sz="2000" err="1"/>
              <a:t>arrived</a:t>
            </a:r>
            <a:r>
              <a:rPr lang="hr-HR" sz="2000"/>
              <a:t> </a:t>
            </a:r>
            <a:r>
              <a:rPr lang="hr-HR" sz="2000" err="1"/>
              <a:t>in</a:t>
            </a:r>
            <a:r>
              <a:rPr lang="hr-HR" sz="2000"/>
              <a:t> </a:t>
            </a:r>
            <a:r>
              <a:rPr lang="hr-HR" sz="2000" err="1"/>
              <a:t>the</a:t>
            </a:r>
            <a:r>
              <a:rPr lang="hr-HR" sz="2000"/>
              <a:t> US </a:t>
            </a:r>
            <a:r>
              <a:rPr lang="hr-HR" sz="2000" err="1"/>
              <a:t>in</a:t>
            </a:r>
            <a:r>
              <a:rPr lang="hr-HR" sz="2000"/>
              <a:t> New York </a:t>
            </a:r>
            <a:r>
              <a:rPr lang="hr-HR" sz="2000" err="1"/>
              <a:t>city</a:t>
            </a:r>
            <a:endParaRPr lang="hr-HR" sz="2000"/>
          </a:p>
          <a:p>
            <a:r>
              <a:rPr lang="hr-HR" sz="2000" err="1"/>
              <a:t>Edinson</a:t>
            </a:r>
            <a:r>
              <a:rPr lang="hr-HR" sz="2000"/>
              <a:t> </a:t>
            </a:r>
            <a:r>
              <a:rPr lang="hr-HR" sz="2000" err="1"/>
              <a:t>hires</a:t>
            </a:r>
            <a:r>
              <a:rPr lang="hr-HR" sz="2000"/>
              <a:t> Tesla to </a:t>
            </a:r>
            <a:r>
              <a:rPr lang="hr-HR" sz="2000" err="1"/>
              <a:t>work</a:t>
            </a:r>
            <a:r>
              <a:rPr lang="hr-HR" sz="2000"/>
              <a:t> for </a:t>
            </a:r>
            <a:r>
              <a:rPr lang="hr-HR" sz="2000" err="1"/>
              <a:t>his</a:t>
            </a:r>
            <a:r>
              <a:rPr lang="hr-HR" sz="2000"/>
              <a:t> Edison </a:t>
            </a:r>
            <a:r>
              <a:rPr lang="hr-HR" sz="2000" err="1"/>
              <a:t>Machine</a:t>
            </a:r>
            <a:r>
              <a:rPr lang="hr-HR" sz="2000"/>
              <a:t> Works</a:t>
            </a:r>
          </a:p>
          <a:p>
            <a:r>
              <a:rPr lang="hr-HR" sz="2000" err="1"/>
              <a:t>quits</a:t>
            </a:r>
            <a:r>
              <a:rPr lang="hr-HR" sz="2000"/>
              <a:t> </a:t>
            </a:r>
            <a:r>
              <a:rPr lang="hr-HR" sz="2000" err="1"/>
              <a:t>working</a:t>
            </a:r>
            <a:r>
              <a:rPr lang="hr-HR" sz="2000"/>
              <a:t> for Edison </a:t>
            </a:r>
            <a:r>
              <a:rPr lang="hr-HR" sz="2000" err="1"/>
              <a:t>and</a:t>
            </a:r>
            <a:r>
              <a:rPr lang="hr-HR" sz="2000"/>
              <a:t> </a:t>
            </a:r>
            <a:r>
              <a:rPr lang="hr-HR" sz="2000" err="1"/>
              <a:t>begins</a:t>
            </a:r>
            <a:r>
              <a:rPr lang="hr-HR" sz="2000"/>
              <a:t> to </a:t>
            </a:r>
            <a:r>
              <a:rPr lang="hr-HR" sz="2000" err="1"/>
              <a:t>dig</a:t>
            </a:r>
            <a:r>
              <a:rPr lang="hr-HR" sz="2000"/>
              <a:t> </a:t>
            </a:r>
            <a:r>
              <a:rPr lang="hr-HR" sz="2000" err="1"/>
              <a:t>in</a:t>
            </a:r>
            <a:r>
              <a:rPr lang="hr-HR" sz="2000"/>
              <a:t> </a:t>
            </a:r>
            <a:r>
              <a:rPr lang="hr-HR" sz="2000" err="1"/>
              <a:t>ditches</a:t>
            </a:r>
            <a:endParaRPr lang="hr-HR" sz="2000"/>
          </a:p>
        </p:txBody>
      </p:sp>
      <p:pic>
        <p:nvPicPr>
          <p:cNvPr id="5" name="Slika 4" descr="Slika na kojoj se prikazuje osoba, fotografija, stajanje, bijelo&#10;&#10;Opis je automatski generiran">
            <a:extLst>
              <a:ext uri="{FF2B5EF4-FFF2-40B4-BE49-F238E27FC236}">
                <a16:creationId xmlns:a16="http://schemas.microsoft.com/office/drawing/2014/main" id="{AADA6BF4-13D4-49CF-A84E-D5BA68BA8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0" b="-2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0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17FE29-5EB5-4E30-9ABA-1EC45AFC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hr-HR" sz="4400"/>
              <a:t>New ideas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A70F44-B8D5-4340-A5F5-23417AA6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hr-HR" sz="1800"/>
              <a:t>1880 constructs alternating current induction motor and the Tesla coil	</a:t>
            </a:r>
          </a:p>
          <a:p>
            <a:r>
              <a:rPr lang="hr-HR" sz="1800"/>
              <a:t>Begins working with George Westinghouse at Westinghouse Electric and Manufacturing Company´s</a:t>
            </a:r>
          </a:p>
          <a:p>
            <a:r>
              <a:rPr lang="hr-HR" sz="1800"/>
              <a:t>Experiments with X-rays, mechanical resonance, radio tehnology, radio controlling with boat </a:t>
            </a:r>
          </a:p>
        </p:txBody>
      </p: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B16070FD-9EB8-4AC8-A8E2-267228385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4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Slika 4" descr="Slika na kojoj se prikazuje zgrada, osoba, fotografija, muškarac&#10;&#10;Opis je automatski generiran">
            <a:extLst>
              <a:ext uri="{FF2B5EF4-FFF2-40B4-BE49-F238E27FC236}">
                <a16:creationId xmlns:a16="http://schemas.microsoft.com/office/drawing/2014/main" id="{0B20AE3F-460B-44BE-AC84-7E44F1145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145" y="847514"/>
            <a:ext cx="2849010" cy="2482540"/>
          </a:xfrm>
          <a:prstGeom prst="rect">
            <a:avLst/>
          </a:prstGeom>
        </p:spPr>
      </p:pic>
      <p:pic>
        <p:nvPicPr>
          <p:cNvPr id="7" name="Slika 6" descr="Slika na kojoj se prikazuje stol, peć&#10;&#10;Opis je automatski generiran">
            <a:extLst>
              <a:ext uri="{FF2B5EF4-FFF2-40B4-BE49-F238E27FC236}">
                <a16:creationId xmlns:a16="http://schemas.microsoft.com/office/drawing/2014/main" id="{EA9C0559-443F-454A-A374-056BDB99C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92" y="3640667"/>
            <a:ext cx="2447868" cy="2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zatvorenom, zgrada, sjedenje, muškarac&#10;&#10;Opis je automatski generiran">
            <a:extLst>
              <a:ext uri="{FF2B5EF4-FFF2-40B4-BE49-F238E27FC236}">
                <a16:creationId xmlns:a16="http://schemas.microsoft.com/office/drawing/2014/main" id="{FEA87666-0B0F-4EC4-9E7F-B009E953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05" b="739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8D802A1-F956-4D7E-A73A-98F7EB8E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hr-HR" sz="5400">
                <a:solidFill>
                  <a:schemeClr val="tx1"/>
                </a:solidFill>
              </a:rPr>
              <a:t>Niagara falls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B3D5D7-A56A-4B82-AD50-E00DC732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hr-HR" sz="2000" err="1"/>
              <a:t>Wins</a:t>
            </a:r>
            <a:r>
              <a:rPr lang="hr-HR" sz="2000"/>
              <a:t> </a:t>
            </a:r>
            <a:r>
              <a:rPr lang="hr-HR" sz="2000" err="1"/>
              <a:t>the</a:t>
            </a:r>
            <a:r>
              <a:rPr lang="hr-HR" sz="2000"/>
              <a:t> </a:t>
            </a:r>
            <a:r>
              <a:rPr lang="hr-HR" sz="2000" err="1"/>
              <a:t>contract</a:t>
            </a:r>
            <a:r>
              <a:rPr lang="hr-HR" sz="2000"/>
              <a:t> to </a:t>
            </a:r>
            <a:r>
              <a:rPr lang="hr-HR" sz="2000" err="1"/>
              <a:t>light</a:t>
            </a:r>
            <a:r>
              <a:rPr lang="hr-HR" sz="2000"/>
              <a:t> Niagara </a:t>
            </a:r>
            <a:r>
              <a:rPr lang="hr-HR" sz="2000" err="1"/>
              <a:t>Falls</a:t>
            </a:r>
            <a:r>
              <a:rPr lang="hr-HR" sz="2000"/>
              <a:t> </a:t>
            </a:r>
            <a:r>
              <a:rPr lang="hr-HR" sz="2000" err="1"/>
              <a:t>with</a:t>
            </a:r>
            <a:r>
              <a:rPr lang="hr-HR" sz="2000"/>
              <a:t> AC </a:t>
            </a:r>
            <a:r>
              <a:rPr lang="hr-HR" sz="2000" err="1"/>
              <a:t>electricity</a:t>
            </a:r>
            <a:endParaRPr lang="hr-HR" sz="2000"/>
          </a:p>
          <a:p>
            <a:r>
              <a:rPr lang="hr-HR" sz="2000" err="1"/>
              <a:t>November</a:t>
            </a:r>
            <a:r>
              <a:rPr lang="hr-HR" sz="2000"/>
              <a:t> 16,1896 </a:t>
            </a:r>
            <a:r>
              <a:rPr lang="hr-HR" sz="2000" err="1"/>
              <a:t>first</a:t>
            </a:r>
            <a:r>
              <a:rPr lang="hr-HR" sz="2000"/>
              <a:t> </a:t>
            </a:r>
            <a:r>
              <a:rPr lang="hr-HR" sz="2000" err="1"/>
              <a:t>power</a:t>
            </a:r>
            <a:r>
              <a:rPr lang="hr-HR" sz="2000"/>
              <a:t> </a:t>
            </a:r>
            <a:r>
              <a:rPr lang="hr-HR" sz="2000" err="1"/>
              <a:t>reaches</a:t>
            </a:r>
            <a:r>
              <a:rPr lang="hr-HR" sz="2000"/>
              <a:t> Buffalo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523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CD01CC-0D00-4C1C-9B26-FC3722A9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hr-HR" sz="5400" err="1"/>
              <a:t>dEATH</a:t>
            </a:r>
            <a:endParaRPr lang="hr-HR" sz="5400"/>
          </a:p>
        </p:txBody>
      </p:sp>
      <p:pic>
        <p:nvPicPr>
          <p:cNvPr id="5" name="Slika 4" descr="Slika na kojoj se prikazuje zgrada, fotografija, snijeg, bijelo&#10;&#10;Opis je automatski generiran">
            <a:extLst>
              <a:ext uri="{FF2B5EF4-FFF2-40B4-BE49-F238E27FC236}">
                <a16:creationId xmlns:a16="http://schemas.microsoft.com/office/drawing/2014/main" id="{BE5E0C83-5649-4CB2-91F8-90A2B5E8D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1" r="9420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347076-842A-4162-912E-4B5F1BA4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hr-HR" sz="2000" err="1"/>
              <a:t>died</a:t>
            </a:r>
            <a:r>
              <a:rPr lang="hr-HR" sz="2000"/>
              <a:t> some time </a:t>
            </a:r>
            <a:r>
              <a:rPr lang="hr-HR" sz="2000" err="1"/>
              <a:t>between</a:t>
            </a:r>
            <a:r>
              <a:rPr lang="hr-HR" sz="2000"/>
              <a:t> </a:t>
            </a:r>
            <a:r>
              <a:rPr lang="hr-HR" sz="2000" err="1"/>
              <a:t>the</a:t>
            </a:r>
            <a:r>
              <a:rPr lang="hr-HR" sz="2000"/>
              <a:t> </a:t>
            </a:r>
            <a:r>
              <a:rPr lang="hr-HR" sz="2000" err="1"/>
              <a:t>evening</a:t>
            </a:r>
            <a:r>
              <a:rPr lang="hr-HR" sz="2000"/>
              <a:t> </a:t>
            </a:r>
            <a:r>
              <a:rPr lang="hr-HR" sz="2000" err="1"/>
              <a:t>of</a:t>
            </a:r>
            <a:r>
              <a:rPr lang="hr-HR" sz="2000"/>
              <a:t> 5 </a:t>
            </a:r>
            <a:r>
              <a:rPr lang="hr-HR" sz="2000" err="1"/>
              <a:t>January</a:t>
            </a:r>
            <a:r>
              <a:rPr lang="hr-HR" sz="2000"/>
              <a:t> </a:t>
            </a:r>
            <a:r>
              <a:rPr lang="hr-HR" sz="2000" err="1"/>
              <a:t>and</a:t>
            </a:r>
            <a:r>
              <a:rPr lang="hr-HR" sz="2000"/>
              <a:t> </a:t>
            </a:r>
            <a:r>
              <a:rPr lang="hr-HR" sz="2000" err="1"/>
              <a:t>the</a:t>
            </a:r>
            <a:r>
              <a:rPr lang="hr-HR" sz="2000"/>
              <a:t> </a:t>
            </a:r>
            <a:r>
              <a:rPr lang="hr-HR" sz="2000" err="1"/>
              <a:t>morning</a:t>
            </a:r>
            <a:r>
              <a:rPr lang="hr-HR" sz="2000"/>
              <a:t> </a:t>
            </a:r>
            <a:r>
              <a:rPr lang="hr-HR" sz="2000" err="1"/>
              <a:t>of</a:t>
            </a:r>
            <a:r>
              <a:rPr lang="hr-HR" sz="2000"/>
              <a:t> 8 </a:t>
            </a:r>
            <a:r>
              <a:rPr lang="hr-HR" sz="2000" err="1"/>
              <a:t>January</a:t>
            </a:r>
            <a:r>
              <a:rPr lang="hr-HR" sz="2000"/>
              <a:t> 1943, at </a:t>
            </a:r>
            <a:r>
              <a:rPr lang="hr-HR" sz="2000" err="1"/>
              <a:t>the</a:t>
            </a:r>
            <a:r>
              <a:rPr lang="hr-HR" sz="2000"/>
              <a:t> age </a:t>
            </a:r>
            <a:r>
              <a:rPr lang="hr-HR" sz="2000" err="1"/>
              <a:t>of</a:t>
            </a:r>
            <a:r>
              <a:rPr lang="hr-HR" sz="2000"/>
              <a:t> 86</a:t>
            </a:r>
          </a:p>
          <a:p>
            <a:r>
              <a:rPr lang="hr-HR" sz="2000" err="1"/>
              <a:t>his</a:t>
            </a:r>
            <a:r>
              <a:rPr lang="hr-HR" sz="2000"/>
              <a:t> </a:t>
            </a:r>
            <a:r>
              <a:rPr lang="hr-HR" sz="2000" err="1"/>
              <a:t>was</a:t>
            </a:r>
            <a:r>
              <a:rPr lang="hr-HR" sz="2000"/>
              <a:t> </a:t>
            </a:r>
            <a:r>
              <a:rPr lang="hr-HR" sz="2000" err="1"/>
              <a:t>cremated</a:t>
            </a:r>
            <a:r>
              <a:rPr lang="hr-HR" sz="2000"/>
              <a:t> </a:t>
            </a:r>
            <a:r>
              <a:rPr lang="hr-HR" sz="2000" err="1"/>
              <a:t>and</a:t>
            </a:r>
            <a:r>
              <a:rPr lang="hr-HR" sz="2000"/>
              <a:t> </a:t>
            </a:r>
            <a:r>
              <a:rPr lang="hr-HR" sz="2000" err="1"/>
              <a:t>his</a:t>
            </a:r>
            <a:r>
              <a:rPr lang="hr-HR" sz="2000"/>
              <a:t> </a:t>
            </a:r>
            <a:r>
              <a:rPr lang="hr-HR" sz="2000" err="1"/>
              <a:t>ashes</a:t>
            </a:r>
            <a:r>
              <a:rPr lang="hr-HR" sz="2000"/>
              <a:t> </a:t>
            </a:r>
            <a:r>
              <a:rPr lang="hr-HR" sz="2000" err="1"/>
              <a:t>taken</a:t>
            </a:r>
            <a:r>
              <a:rPr lang="hr-HR" sz="2000"/>
              <a:t> to </a:t>
            </a:r>
            <a:r>
              <a:rPr lang="hr-HR" sz="2000" err="1"/>
              <a:t>Belgrade</a:t>
            </a:r>
            <a:r>
              <a:rPr lang="hr-HR" sz="2000"/>
              <a:t>, </a:t>
            </a:r>
            <a:r>
              <a:rPr lang="hr-HR" sz="2000" err="1"/>
              <a:t>Serbia</a:t>
            </a:r>
            <a:r>
              <a:rPr lang="hr-HR" sz="2000"/>
              <a:t> </a:t>
            </a:r>
            <a:r>
              <a:rPr lang="hr-HR" sz="2000" err="1"/>
              <a:t>in 1975</a:t>
            </a:r>
            <a:endParaRPr lang="hr-HR" sz="2000"/>
          </a:p>
          <a:p>
            <a:r>
              <a:rPr lang="hr-HR" sz="2000" err="1"/>
              <a:t>the</a:t>
            </a:r>
            <a:r>
              <a:rPr lang="hr-HR" sz="2000"/>
              <a:t> </a:t>
            </a:r>
            <a:r>
              <a:rPr lang="hr-HR" sz="2000" err="1"/>
              <a:t>urn</a:t>
            </a:r>
            <a:r>
              <a:rPr lang="hr-HR" sz="2000"/>
              <a:t> </a:t>
            </a:r>
            <a:r>
              <a:rPr lang="hr-HR" sz="2000" err="1"/>
              <a:t>was</a:t>
            </a:r>
            <a:r>
              <a:rPr lang="hr-HR" sz="2000"/>
              <a:t> </a:t>
            </a:r>
            <a:r>
              <a:rPr lang="hr-HR" sz="2000" err="1"/>
              <a:t>placed</a:t>
            </a:r>
            <a:r>
              <a:rPr lang="hr-HR" sz="2000"/>
              <a:t> </a:t>
            </a:r>
            <a:r>
              <a:rPr lang="hr-HR" sz="2000" err="1"/>
              <a:t>in</a:t>
            </a:r>
            <a:r>
              <a:rPr lang="hr-HR" sz="2000"/>
              <a:t> Nikola Tesla </a:t>
            </a:r>
            <a:r>
              <a:rPr lang="hr-HR" sz="2000" err="1"/>
              <a:t>museum</a:t>
            </a:r>
            <a:endParaRPr lang="hr-HR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6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917F-5E30-2C4F-8D4E-9775CFC8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hr-HR" sz="9600" u="sng"/>
              <a:t>End</a:t>
            </a:r>
            <a:endParaRPr lang="en-US" sz="9600" u="sng"/>
          </a:p>
        </p:txBody>
      </p:sp>
    </p:spTree>
    <p:extLst>
      <p:ext uri="{BB962C8B-B14F-4D97-AF65-F5344CB8AC3E}">
        <p14:creationId xmlns:p14="http://schemas.microsoft.com/office/powerpoint/2010/main" val="3439535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165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Slog od drveta</vt:lpstr>
      <vt:lpstr>Nikola tesla</vt:lpstr>
      <vt:lpstr>birth</vt:lpstr>
      <vt:lpstr>Family </vt:lpstr>
      <vt:lpstr>Early life</vt:lpstr>
      <vt:lpstr>USA</vt:lpstr>
      <vt:lpstr>New ideas</vt:lpstr>
      <vt:lpstr>Niagara falls</vt:lpstr>
      <vt:lpstr>dEATH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tesla</dc:title>
  <dc:creator>Antonio Korza</dc:creator>
  <cp:lastModifiedBy>vedranguskovic13@gmail.com</cp:lastModifiedBy>
  <cp:revision>3</cp:revision>
  <dcterms:created xsi:type="dcterms:W3CDTF">2019-10-26T11:19:32Z</dcterms:created>
  <dcterms:modified xsi:type="dcterms:W3CDTF">2019-10-27T16:37:19Z</dcterms:modified>
</cp:coreProperties>
</file>