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MARİE CURİE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BİLİM İÇİN ÖLEN KADIN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330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BİLİM İÇİN ÖLEN KADIN!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Marie </a:t>
            </a:r>
            <a:r>
              <a:rPr lang="tr-TR" dirty="0" err="1" smtClean="0"/>
              <a:t>Curie’nin</a:t>
            </a:r>
            <a:r>
              <a:rPr lang="tr-TR" dirty="0" smtClean="0"/>
              <a:t> o günlerde farkına varmadığı ve ölümüne neden olan radyasyon, not defterine o kadar çok yerleşmişti ki bu notlar günümüzde ancak kurşun kaplı bölmelerde saklanarak radyoaktif koruma </a:t>
            </a:r>
            <a:r>
              <a:rPr lang="tr-TR" dirty="0" err="1" smtClean="0"/>
              <a:t>altınada</a:t>
            </a:r>
            <a:r>
              <a:rPr lang="tr-TR" dirty="0" smtClean="0"/>
              <a:t> incelenebilmektedir . Marie </a:t>
            </a:r>
            <a:r>
              <a:rPr lang="tr-TR" dirty="0" err="1" smtClean="0"/>
              <a:t>Curie</a:t>
            </a:r>
            <a:r>
              <a:rPr lang="tr-TR" dirty="0"/>
              <a:t> </a:t>
            </a:r>
            <a:r>
              <a:rPr lang="tr-TR" dirty="0" smtClean="0"/>
              <a:t>’’ BİLİM İÇİN ÖLEN KADIN’’ olarak anılır.(1934)</a:t>
            </a:r>
          </a:p>
        </p:txBody>
      </p:sp>
    </p:spTree>
    <p:extLst>
      <p:ext uri="{BB962C8B-B14F-4D97-AF65-F5344CB8AC3E}">
        <p14:creationId xmlns:p14="http://schemas.microsoft.com/office/powerpoint/2010/main" val="78117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23" y="2438400"/>
            <a:ext cx="599115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12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Marie'nin </a:t>
            </a:r>
            <a:r>
              <a:rPr lang="tr-TR" dirty="0" err="1"/>
              <a:t>radyokaktivite</a:t>
            </a:r>
            <a:r>
              <a:rPr lang="tr-TR" dirty="0"/>
              <a:t> çalışmalarından dolayı, </a:t>
            </a:r>
            <a:r>
              <a:rPr lang="tr-TR" dirty="0" err="1"/>
              <a:t>radyokativite</a:t>
            </a:r>
            <a:r>
              <a:rPr lang="tr-TR" dirty="0"/>
              <a:t> birimine "</a:t>
            </a:r>
            <a:r>
              <a:rPr lang="tr-TR" dirty="0" err="1"/>
              <a:t>curie</a:t>
            </a:r>
            <a:r>
              <a:rPr lang="tr-TR" dirty="0"/>
              <a:t>" denilmektedir.</a:t>
            </a:r>
          </a:p>
        </p:txBody>
      </p:sp>
    </p:spTree>
    <p:extLst>
      <p:ext uri="{BB962C8B-B14F-4D97-AF65-F5344CB8AC3E}">
        <p14:creationId xmlns:p14="http://schemas.microsoft.com/office/powerpoint/2010/main" val="5576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40768"/>
            <a:ext cx="3036710" cy="17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547664" y="378904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Marie </a:t>
            </a:r>
            <a:r>
              <a:rPr lang="tr-TR" dirty="0" err="1"/>
              <a:t>Curie</a:t>
            </a:r>
            <a:r>
              <a:rPr lang="tr-TR" dirty="0"/>
              <a:t>, 7 Kasım 1867'de Polonya'da dünyaya geldi.</a:t>
            </a:r>
          </a:p>
        </p:txBody>
      </p:sp>
    </p:spTree>
    <p:extLst>
      <p:ext uri="{BB962C8B-B14F-4D97-AF65-F5344CB8AC3E}">
        <p14:creationId xmlns:p14="http://schemas.microsoft.com/office/powerpoint/2010/main" val="3680249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EĞİTİM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/>
          <a:lstStyle/>
          <a:p>
            <a:r>
              <a:rPr lang="tr-TR" dirty="0" err="1"/>
              <a:t>Curie</a:t>
            </a:r>
            <a:r>
              <a:rPr lang="tr-TR" dirty="0"/>
              <a:t> kardeşleriyle birlikte annesinin müdürlük yaptığı yurtta kalıyordu. Ülkesindeki mevcut eğitim sistemi yüzünden kadınların üniversiteye gitmesi ve teknik eğitim almaları için yurt dışına gitmeleri gerekmekteydi.</a:t>
            </a:r>
          </a:p>
        </p:txBody>
      </p:sp>
    </p:spTree>
    <p:extLst>
      <p:ext uri="{BB962C8B-B14F-4D97-AF65-F5344CB8AC3E}">
        <p14:creationId xmlns:p14="http://schemas.microsoft.com/office/powerpoint/2010/main" val="3389034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04864"/>
            <a:ext cx="6440760" cy="3281537"/>
          </a:xfrm>
        </p:spPr>
        <p:txBody>
          <a:bodyPr/>
          <a:lstStyle/>
          <a:p>
            <a:r>
              <a:rPr lang="tr-TR" dirty="0"/>
              <a:t>Kardeşi </a:t>
            </a:r>
            <a:r>
              <a:rPr lang="tr-TR" dirty="0" err="1"/>
              <a:t>Bronya</a:t>
            </a:r>
            <a:r>
              <a:rPr lang="tr-TR" dirty="0"/>
              <a:t> ile para biriktirdiler. 1885 senesinde </a:t>
            </a:r>
            <a:r>
              <a:rPr lang="tr-TR" dirty="0" err="1"/>
              <a:t>Bronya</a:t>
            </a:r>
            <a:r>
              <a:rPr lang="tr-TR" dirty="0"/>
              <a:t>, </a:t>
            </a:r>
            <a:r>
              <a:rPr lang="tr-TR" dirty="0" err="1"/>
              <a:t>Sorbonne'da</a:t>
            </a:r>
            <a:r>
              <a:rPr lang="tr-TR" dirty="0"/>
              <a:t> tıp eğitimi görmeye başladı. Mezuniyetinin ardından Bron1891 yılının Kasım ayında başladığı eğitiminde bir buçuk yıl sonunda sınıfının birincisi olarak fizik diploması aldı. 1894 yılında matematik alanında ikinci diplomasını </a:t>
            </a:r>
            <a:r>
              <a:rPr lang="tr-TR" dirty="0" smtClean="0"/>
              <a:t>aldı, </a:t>
            </a:r>
            <a:r>
              <a:rPr lang="tr-TR" dirty="0"/>
              <a:t>Marie'ye matematik ve fizik eğitimi alması için yardım etti.</a:t>
            </a:r>
          </a:p>
        </p:txBody>
      </p:sp>
    </p:spTree>
    <p:extLst>
      <p:ext uri="{BB962C8B-B14F-4D97-AF65-F5344CB8AC3E}">
        <p14:creationId xmlns:p14="http://schemas.microsoft.com/office/powerpoint/2010/main" val="13466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RADYOAKTİVİTE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1896 yılında öğretmenlik diplomasını aldıktan sonra 1897 yılında daha önce </a:t>
            </a:r>
            <a:r>
              <a:rPr lang="tr-TR" dirty="0" err="1"/>
              <a:t>Henri</a:t>
            </a:r>
            <a:r>
              <a:rPr lang="tr-TR" dirty="0"/>
              <a:t> </a:t>
            </a:r>
            <a:r>
              <a:rPr lang="tr-TR" dirty="0" err="1"/>
              <a:t>Becquerel'in</a:t>
            </a:r>
            <a:r>
              <a:rPr lang="tr-TR" dirty="0"/>
              <a:t> duyurduğu, uranyum tuzlarının yaydığı, sonraları radyoaktivite olarak adlandırılacak olan ışın üzerinde detaylı bir şekilde çalışmaya başladı.</a:t>
            </a:r>
          </a:p>
        </p:txBody>
      </p:sp>
    </p:spTree>
    <p:extLst>
      <p:ext uri="{BB962C8B-B14F-4D97-AF65-F5344CB8AC3E}">
        <p14:creationId xmlns:p14="http://schemas.microsoft.com/office/powerpoint/2010/main" val="55836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POLONYUM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760640" cy="348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8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1898 </a:t>
            </a:r>
            <a:r>
              <a:rPr lang="tr-TR" dirty="0"/>
              <a:t>yılının Temmuz ayında </a:t>
            </a:r>
            <a:r>
              <a:rPr lang="tr-TR" dirty="0" err="1"/>
              <a:t>Curie</a:t>
            </a:r>
            <a:r>
              <a:rPr lang="tr-TR" dirty="0"/>
              <a:t>, yeni radyoaktif bir element olan ve uranyumun radyoaktif </a:t>
            </a:r>
            <a:r>
              <a:rPr lang="tr-TR" dirty="0" err="1"/>
              <a:t>bozunmasından</a:t>
            </a:r>
            <a:r>
              <a:rPr lang="tr-TR" dirty="0"/>
              <a:t> ortaya çıkan polonyumu bulduğunu duyurdu.</a:t>
            </a:r>
          </a:p>
        </p:txBody>
      </p:sp>
    </p:spTree>
    <p:extLst>
      <p:ext uri="{BB962C8B-B14F-4D97-AF65-F5344CB8AC3E}">
        <p14:creationId xmlns:p14="http://schemas.microsoft.com/office/powerpoint/2010/main" val="410918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NOBEL ÖDÜLÜ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Plonya’daki</a:t>
            </a:r>
            <a:r>
              <a:rPr lang="tr-TR" dirty="0" smtClean="0"/>
              <a:t> Krakow Üniversitesinde doktora yapmak istedi ama kadın olduğu için </a:t>
            </a:r>
            <a:r>
              <a:rPr lang="tr-TR" dirty="0" err="1" smtClean="0"/>
              <a:t>reddedildi.Fakat</a:t>
            </a:r>
            <a:r>
              <a:rPr lang="tr-TR" dirty="0" smtClean="0"/>
              <a:t> o yılmayarak </a:t>
            </a:r>
            <a:r>
              <a:rPr lang="tr-TR" dirty="0" err="1" smtClean="0"/>
              <a:t>çalışmalararına</a:t>
            </a:r>
            <a:r>
              <a:rPr lang="tr-TR" dirty="0" smtClean="0"/>
              <a:t> devam </a:t>
            </a:r>
            <a:r>
              <a:rPr lang="tr-TR" dirty="0" err="1" smtClean="0"/>
              <a:t>etti.Radyoloji</a:t>
            </a:r>
            <a:r>
              <a:rPr lang="tr-TR" dirty="0" smtClean="0"/>
              <a:t> bilimini kurarak iki kez Nobel Bilim Ödülü’nü alma başarısını gösterdi. Bu ödülü kazanan ilk ve tek kadın bilim insanıdır.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176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20" y="2438400"/>
            <a:ext cx="45083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120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</TotalTime>
  <Words>253</Words>
  <Application>Microsoft Office PowerPoint</Application>
  <PresentationFormat>Ekran Gösterisi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Moda Tasarımı</vt:lpstr>
      <vt:lpstr>MARİE CURİE</vt:lpstr>
      <vt:lpstr>PowerPoint Sunusu</vt:lpstr>
      <vt:lpstr>EĞİTİM</vt:lpstr>
      <vt:lpstr>PowerPoint Sunusu</vt:lpstr>
      <vt:lpstr>RADYOAKTİVİTE</vt:lpstr>
      <vt:lpstr>POLONYUM</vt:lpstr>
      <vt:lpstr>PowerPoint Sunusu</vt:lpstr>
      <vt:lpstr>NOBEL ÖDÜLÜ</vt:lpstr>
      <vt:lpstr>PowerPoint Sunusu</vt:lpstr>
      <vt:lpstr>BİLİM İÇİN ÖLEN KADIN!</vt:lpstr>
      <vt:lpstr>PowerPoint Sunusu</vt:lpstr>
      <vt:lpstr>BİLGİ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MARİE CURİE</dc:title>
  <dc:creator>win7</dc:creator>
  <cp:lastModifiedBy>win7</cp:lastModifiedBy>
  <cp:revision>4</cp:revision>
  <dcterms:created xsi:type="dcterms:W3CDTF">2019-02-21T17:43:07Z</dcterms:created>
  <dcterms:modified xsi:type="dcterms:W3CDTF">2019-02-21T18:24:34Z</dcterms:modified>
</cp:coreProperties>
</file>