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8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95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0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8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2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0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1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96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15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1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65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0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6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15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0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088CE7-87D1-4E5D-93C7-B26F3420454D}" type="datetimeFigureOut">
              <a:rPr lang="pl-PL" smtClean="0"/>
              <a:pPr/>
              <a:t>24.10.2019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246293-BEA1-48AC-B758-289FE5A65F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46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45254" y="1271753"/>
            <a:ext cx="7323960" cy="272451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erlin Sans FB Demi" panose="020E0802020502020306" pitchFamily="34" charset="0"/>
              </a:rPr>
              <a:t/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>
                <a:latin typeface="Berlin Sans FB Demi" panose="020E0802020502020306" pitchFamily="34" charset="0"/>
              </a:rPr>
              <a:t/>
            </a:r>
            <a:br>
              <a:rPr lang="pl-PL" dirty="0">
                <a:latin typeface="Berlin Sans FB Demi" panose="020E0802020502020306" pitchFamily="34" charset="0"/>
              </a:rPr>
            </a:b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smtClean="0">
                <a:latin typeface="Berlin Sans FB Demi" panose="020E0802020502020306" pitchFamily="34" charset="0"/>
              </a:rPr>
              <a:t>Szkoła Podstawowa nr 1 im. </a:t>
            </a:r>
            <a:r>
              <a:rPr lang="pl-PL" b="1" dirty="0" smtClean="0">
                <a:latin typeface="Berlin Sans FB Demi" panose="020E0802020502020306" pitchFamily="34" charset="0"/>
              </a:rPr>
              <a:t>Ś</a:t>
            </a:r>
            <a:r>
              <a:rPr lang="pl-PL" dirty="0" smtClean="0">
                <a:latin typeface="Berlin Sans FB Demi" panose="020E0802020502020306" pitchFamily="34" charset="0"/>
              </a:rPr>
              <a:t>w. Kazimierza </a:t>
            </a:r>
            <a:br>
              <a:rPr lang="pl-PL" dirty="0" smtClean="0">
                <a:latin typeface="Berlin Sans FB Demi" panose="020E0802020502020306" pitchFamily="34" charset="0"/>
              </a:rPr>
            </a:br>
            <a:endParaRPr lang="pl-PL" dirty="0">
              <a:latin typeface="Berlin Sans FB Demi" panose="020E0802020502020306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latin typeface="Berlin Sans FB Demi" panose="020E0802020502020306" pitchFamily="34" charset="0"/>
              </a:rPr>
              <a:t>w Zagórzu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4265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461">
            <a:off x="948251" y="1197430"/>
            <a:ext cx="5158117" cy="386858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924">
            <a:off x="6375042" y="2285999"/>
            <a:ext cx="5052767" cy="3352721"/>
          </a:xfrm>
        </p:spPr>
      </p:pic>
    </p:spTree>
    <p:extLst>
      <p:ext uri="{BB962C8B-B14F-4D97-AF65-F5344CB8AC3E}">
        <p14:creationId xmlns:p14="http://schemas.microsoft.com/office/powerpoint/2010/main" val="25607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Berlin Sans FB Demi" panose="020E0802020502020306" pitchFamily="34" charset="0"/>
              </a:rPr>
              <a:t>Dzi</a:t>
            </a:r>
            <a:r>
              <a:rPr lang="pl-PL" b="1" dirty="0" smtClean="0">
                <a:latin typeface="Berlin Sans FB Demi" panose="020E0802020502020306" pitchFamily="34" charset="0"/>
              </a:rPr>
              <a:t>ę</a:t>
            </a:r>
            <a:r>
              <a:rPr lang="pl-PL" dirty="0" smtClean="0">
                <a:latin typeface="Berlin Sans FB Demi" panose="020E0802020502020306" pitchFamily="34" charset="0"/>
              </a:rPr>
              <a:t>kujemy za uwag</a:t>
            </a:r>
            <a:r>
              <a:rPr lang="pl-PL" b="1" dirty="0" smtClean="0">
                <a:latin typeface="Berlin Sans FB Demi" panose="020E0802020502020306" pitchFamily="34" charset="0"/>
              </a:rPr>
              <a:t>ę</a:t>
            </a:r>
            <a:r>
              <a:rPr lang="pl-PL" dirty="0" smtClean="0">
                <a:latin typeface="Berlin Sans FB Demi" panose="020E0802020502020306" pitchFamily="34" charset="0"/>
              </a:rPr>
              <a:t/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err="1" smtClean="0">
                <a:latin typeface="Berlin Sans FB Demi" panose="020E0802020502020306" pitchFamily="34" charset="0"/>
              </a:rPr>
              <a:t>Thanks</a:t>
            </a:r>
            <a:r>
              <a:rPr lang="pl-PL" dirty="0" smtClean="0">
                <a:latin typeface="Berlin Sans FB Demi" panose="020E0802020502020306" pitchFamily="34" charset="0"/>
              </a:rPr>
              <a:t> for </a:t>
            </a:r>
            <a:r>
              <a:rPr lang="pl-PL" dirty="0" err="1" smtClean="0">
                <a:latin typeface="Berlin Sans FB Demi" panose="020E0802020502020306" pitchFamily="34" charset="0"/>
              </a:rPr>
              <a:t>your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attention</a:t>
            </a:r>
            <a:endParaRPr lang="pl-PL" dirty="0">
              <a:latin typeface="Berlin Sans FB Demi" panose="020E0802020502020306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5" y="2394058"/>
            <a:ext cx="6563711" cy="36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Berlin Sans FB Demi" panose="020E0802020502020306" pitchFamily="34" charset="0"/>
              </a:rPr>
              <a:t>Nasza szkoła</a:t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err="1" smtClean="0">
                <a:latin typeface="Berlin Sans FB Demi" panose="020E0802020502020306" pitchFamily="34" charset="0"/>
              </a:rPr>
              <a:t>Our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school</a:t>
            </a:r>
            <a:endParaRPr lang="pl-PL" dirty="0">
              <a:latin typeface="Berlin Sans FB Demi" panose="020E0802020502020306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837">
            <a:off x="6374848" y="689171"/>
            <a:ext cx="4812766" cy="3609575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140">
            <a:off x="6501525" y="3587555"/>
            <a:ext cx="3944882" cy="29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Berlin Sans FB Demi" panose="020E0802020502020306" pitchFamily="34" charset="0"/>
              </a:rPr>
              <a:t>Logo szkoły</a:t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err="1" smtClean="0">
                <a:latin typeface="Berlin Sans FB Demi" panose="020E0802020502020306" pitchFamily="34" charset="0"/>
              </a:rPr>
              <a:t>School’s</a:t>
            </a:r>
            <a:r>
              <a:rPr lang="pl-PL" dirty="0" smtClean="0">
                <a:latin typeface="Berlin Sans FB Demi" panose="020E0802020502020306" pitchFamily="34" charset="0"/>
              </a:rPr>
              <a:t> logo</a:t>
            </a:r>
            <a:endParaRPr lang="pl-PL" dirty="0">
              <a:latin typeface="Berlin Sans FB Demi" panose="020E0802020502020306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469931"/>
            <a:ext cx="4613347" cy="3460011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60" y="982132"/>
            <a:ext cx="3832992" cy="51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4000" dirty="0" smtClean="0">
                <a:latin typeface="Berlin Sans FB Demi" panose="020E0802020502020306" pitchFamily="34" charset="0"/>
              </a:rPr>
              <a:t>Patronem</a:t>
            </a:r>
            <a:r>
              <a:rPr lang="pl-PL" dirty="0" smtClean="0">
                <a:latin typeface="Berlin Sans FB Demi" panose="020E0802020502020306" pitchFamily="34" charset="0"/>
              </a:rPr>
              <a:t> naszej szkoły jest </a:t>
            </a:r>
            <a:r>
              <a:rPr lang="pl-PL" b="1" dirty="0" smtClean="0">
                <a:latin typeface="Berlin Sans FB Demi" panose="020E0802020502020306" pitchFamily="34" charset="0"/>
              </a:rPr>
              <a:t>Ś</a:t>
            </a:r>
            <a:r>
              <a:rPr lang="pl-PL" dirty="0" smtClean="0">
                <a:latin typeface="Berlin Sans FB Demi" panose="020E0802020502020306" pitchFamily="34" charset="0"/>
              </a:rPr>
              <a:t>w. Kazimierz</a:t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smtClean="0">
                <a:latin typeface="Berlin Sans FB Demi" panose="020E0802020502020306" pitchFamily="34" charset="0"/>
              </a:rPr>
              <a:t>The patron of </a:t>
            </a:r>
            <a:r>
              <a:rPr lang="pl-PL" dirty="0" err="1" smtClean="0">
                <a:latin typeface="Berlin Sans FB Demi" panose="020E0802020502020306" pitchFamily="34" charset="0"/>
              </a:rPr>
              <a:t>our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school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is</a:t>
            </a:r>
            <a:r>
              <a:rPr lang="pl-PL" dirty="0">
                <a:latin typeface="Berlin Sans FB Demi" panose="020E0802020502020306" pitchFamily="34" charset="0"/>
              </a:rPr>
              <a:t> </a:t>
            </a:r>
            <a:r>
              <a:rPr lang="pl-PL" b="1" dirty="0" err="1" smtClean="0">
                <a:latin typeface="Berlin Sans FB Demi" panose="020E0802020502020306" pitchFamily="34" charset="0"/>
              </a:rPr>
              <a:t>St</a:t>
            </a:r>
            <a:r>
              <a:rPr lang="pl-PL" b="1" dirty="0">
                <a:latin typeface="Berlin Sans FB Demi" panose="020E0802020502020306" pitchFamily="34" charset="0"/>
              </a:rPr>
              <a:t> </a:t>
            </a:r>
            <a:r>
              <a:rPr lang="pl-PL" b="1" dirty="0" smtClean="0">
                <a:latin typeface="Berlin Sans FB Demi" panose="020E0802020502020306" pitchFamily="34" charset="0"/>
              </a:rPr>
              <a:t>Casimir</a:t>
            </a:r>
            <a:endParaRPr lang="pl-PL" dirty="0">
              <a:latin typeface="Berlin Sans FB Demi" panose="020E0802020502020306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615">
            <a:off x="1508947" y="2582839"/>
            <a:ext cx="4720440" cy="354033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15">
            <a:off x="6333536" y="2560638"/>
            <a:ext cx="4414428" cy="3309937"/>
          </a:xfrm>
        </p:spPr>
      </p:pic>
    </p:spTree>
    <p:extLst>
      <p:ext uri="{BB962C8B-B14F-4D97-AF65-F5344CB8AC3E}">
        <p14:creationId xmlns:p14="http://schemas.microsoft.com/office/powerpoint/2010/main" val="2177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917">
            <a:off x="792801" y="1497908"/>
            <a:ext cx="5338295" cy="4003721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262">
            <a:off x="5986035" y="1667048"/>
            <a:ext cx="5390472" cy="4042854"/>
          </a:xfrm>
        </p:spPr>
      </p:pic>
    </p:spTree>
    <p:extLst>
      <p:ext uri="{BB962C8B-B14F-4D97-AF65-F5344CB8AC3E}">
        <p14:creationId xmlns:p14="http://schemas.microsoft.com/office/powerpoint/2010/main" val="22421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Berlin Sans FB Demi" panose="020E0802020502020306" pitchFamily="34" charset="0"/>
              </a:rPr>
              <a:t>Szkolne korytarze</a:t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smtClean="0">
                <a:latin typeface="Berlin Sans FB Demi" panose="020E0802020502020306" pitchFamily="34" charset="0"/>
              </a:rPr>
              <a:t>School </a:t>
            </a:r>
            <a:r>
              <a:rPr lang="pl-PL" dirty="0" err="1" smtClean="0">
                <a:latin typeface="Berlin Sans FB Demi" panose="020E0802020502020306" pitchFamily="34" charset="0"/>
              </a:rPr>
              <a:t>corridors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72" y="1028552"/>
            <a:ext cx="3541985" cy="472415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92" y="1959538"/>
            <a:ext cx="3396816" cy="4119628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7" y="2522191"/>
            <a:ext cx="3967000" cy="2994322"/>
          </a:xfrm>
        </p:spPr>
      </p:pic>
    </p:spTree>
    <p:extLst>
      <p:ext uri="{BB962C8B-B14F-4D97-AF65-F5344CB8AC3E}">
        <p14:creationId xmlns:p14="http://schemas.microsoft.com/office/powerpoint/2010/main" val="19085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Berlin Sans FB Demi" panose="020E0802020502020306" pitchFamily="34" charset="0"/>
              </a:rPr>
              <a:t>Z </a:t>
            </a:r>
            <a:r>
              <a:rPr lang="pl-PL" b="1" dirty="0" smtClean="0">
                <a:latin typeface="Berlin Sans FB Demi" panose="020E0802020502020306" pitchFamily="34" charset="0"/>
              </a:rPr>
              <a:t>ż</a:t>
            </a:r>
            <a:r>
              <a:rPr lang="pl-PL" dirty="0" smtClean="0">
                <a:latin typeface="Berlin Sans FB Demi" panose="020E0802020502020306" pitchFamily="34" charset="0"/>
              </a:rPr>
              <a:t>ycia szkoły</a:t>
            </a:r>
            <a:br>
              <a:rPr lang="pl-PL" dirty="0" smtClean="0">
                <a:latin typeface="Berlin Sans FB Demi" panose="020E0802020502020306" pitchFamily="34" charset="0"/>
              </a:rPr>
            </a:br>
            <a:r>
              <a:rPr lang="pl-PL" dirty="0" smtClean="0">
                <a:latin typeface="Berlin Sans FB Demi" panose="020E0802020502020306" pitchFamily="34" charset="0"/>
              </a:rPr>
              <a:t>School life</a:t>
            </a:r>
            <a:endParaRPr lang="pl-PL" dirty="0">
              <a:latin typeface="Berlin Sans FB Demi" panose="020E0802020502020306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97" y="2560637"/>
            <a:ext cx="4413249" cy="33099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40" y="1675363"/>
            <a:ext cx="5312712" cy="2540243"/>
          </a:xfrm>
        </p:spPr>
      </p:pic>
    </p:spTree>
    <p:extLst>
      <p:ext uri="{BB962C8B-B14F-4D97-AF65-F5344CB8AC3E}">
        <p14:creationId xmlns:p14="http://schemas.microsoft.com/office/powerpoint/2010/main" val="27567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708">
            <a:off x="1063134" y="1329444"/>
            <a:ext cx="4899440" cy="325098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600">
            <a:off x="6175120" y="2514208"/>
            <a:ext cx="4909615" cy="3257733"/>
          </a:xfrm>
        </p:spPr>
      </p:pic>
    </p:spTree>
    <p:extLst>
      <p:ext uri="{BB962C8B-B14F-4D97-AF65-F5344CB8AC3E}">
        <p14:creationId xmlns:p14="http://schemas.microsoft.com/office/powerpoint/2010/main" val="24444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28" y="1712890"/>
            <a:ext cx="6419882" cy="3203253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146219"/>
            <a:ext cx="3506215" cy="4674954"/>
          </a:xfrm>
        </p:spPr>
      </p:pic>
    </p:spTree>
    <p:extLst>
      <p:ext uri="{BB962C8B-B14F-4D97-AF65-F5344CB8AC3E}">
        <p14:creationId xmlns:p14="http://schemas.microsoft.com/office/powerpoint/2010/main" val="12277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21</Words>
  <Application>Microsoft Office PowerPoint</Application>
  <PresentationFormat>Panoramiczny</PresentationFormat>
  <Paragraphs>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Berlin Sans FB Demi</vt:lpstr>
      <vt:lpstr>Garamond</vt:lpstr>
      <vt:lpstr>Organiczny</vt:lpstr>
      <vt:lpstr>    Szkoła Podstawowa nr 1 im. Św. Kazimierza  </vt:lpstr>
      <vt:lpstr>Nasza szkoła Our school</vt:lpstr>
      <vt:lpstr>Logo szkoły School’s logo</vt:lpstr>
      <vt:lpstr>Patronem naszej szkoły jest Św. Kazimierz The patron of our school is St Casimir</vt:lpstr>
      <vt:lpstr>Prezentacja programu PowerPoint</vt:lpstr>
      <vt:lpstr>Szkolne korytarze School corridors </vt:lpstr>
      <vt:lpstr>Z życia szkoły School life</vt:lpstr>
      <vt:lpstr>Prezentacja programu PowerPoint</vt:lpstr>
      <vt:lpstr>Prezentacja programu PowerPoint</vt:lpstr>
      <vt:lpstr>Prezentacja programu PowerPoint</vt:lpstr>
      <vt:lpstr>Dziękujemy za uwagę 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1  im. Św. Kazimierza w Zagórzu</dc:title>
  <dc:creator>Magda</dc:creator>
  <cp:lastModifiedBy>Magda</cp:lastModifiedBy>
  <cp:revision>8</cp:revision>
  <dcterms:created xsi:type="dcterms:W3CDTF">2019-10-23T20:14:03Z</dcterms:created>
  <dcterms:modified xsi:type="dcterms:W3CDTF">2019-10-24T18:30:41Z</dcterms:modified>
</cp:coreProperties>
</file>