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5"/>
  </p:notesMasterIdLst>
  <p:sldIdLst>
    <p:sldId id="256" r:id="rId2"/>
    <p:sldId id="257" r:id="rId3"/>
    <p:sldId id="258" r:id="rId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94718" autoAdjust="0"/>
  </p:normalViewPr>
  <p:slideViewPr>
    <p:cSldViewPr snapToGrid="0">
      <p:cViewPr varScale="1">
        <p:scale>
          <a:sx n="64" d="100"/>
          <a:sy n="64" d="100"/>
        </p:scale>
        <p:origin x="-900" y="-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κεφαλίδας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F27A832-F4EC-4E39-93D6-36D993F93D93}" type="datetimeFigureOut">
              <a:rPr lang="el-GR" smtClean="0"/>
              <a:t>24/10/2015</a:t>
            </a:fld>
            <a:endParaRPr lang="el-GR"/>
          </a:p>
        </p:txBody>
      </p:sp>
      <p:sp>
        <p:nvSpPr>
          <p:cNvPr id="4" name="3 - Θέση εικόνας διαφάνειας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l-GR"/>
          </a:p>
        </p:txBody>
      </p:sp>
      <p:sp>
        <p:nvSpPr>
          <p:cNvPr id="5" name="4 - Θέση σημειώσεων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DD8C24F-039C-447D-B94F-00D927E3CEEC}" type="slidenum">
              <a:rPr lang="el-GR" smtClean="0"/>
              <a:t>‹#›</a:t>
            </a:fld>
            <a:endParaRPr 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D8C24F-039C-447D-B94F-00D927E3CEEC}" type="slidenum">
              <a:rPr lang="el-GR" smtClean="0"/>
              <a:t>1</a:t>
            </a:fld>
            <a:endParaRPr lang="el-GR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D8C24F-039C-447D-B94F-00D927E3CEEC}" type="slidenum">
              <a:rPr lang="el-GR" smtClean="0"/>
              <a:t>2</a:t>
            </a:fld>
            <a:endParaRPr lang="el-GR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D8C24F-039C-447D-B94F-00D927E3CEEC}" type="slidenum">
              <a:rPr lang="el-GR" smtClean="0"/>
              <a:t>3</a:t>
            </a:fld>
            <a:endParaRPr lang="el-G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Στυλ κύριου υπότιτλου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10/24/2015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Πανοραμική 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l-GR" smtClean="0"/>
              <a:t>Κάντε κλικ στο εικονίδιο για να προσθέσετε εικόνα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10/24/2015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Τίτλος και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10/24/2015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Εισαγωγικά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10/24/2015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Κάρτα ονόματ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10/24/2015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Κάρτα ονόματος με φρά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l-GR" smtClean="0"/>
              <a:t>Στυλ υποδείγματος κειμένου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10/24/2015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ή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l-GR" smtClean="0"/>
              <a:t>Στυλ υποδείγματος κειμένου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10/24/2015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10/24/2015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10/24/2015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10/24/2015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10/24/2015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10/24/2015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10/24/2015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10/24/2015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10/24/2015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10/24/2015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l-GR" smtClean="0"/>
              <a:t>Κάντε κλικ στο εικονίδιο για να προσθέσετε εικόνα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10/24/2015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10/24/2015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68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OUR </a:t>
            </a:r>
            <a:r>
              <a:rPr lang="en-US" b="1" dirty="0" err="1" smtClean="0"/>
              <a:t>CLASSmates</a:t>
            </a:r>
            <a:endParaRPr lang="el-GR" b="1" dirty="0"/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684212" y="3857314"/>
            <a:ext cx="7088188" cy="1965262"/>
          </a:xfrm>
        </p:spPr>
        <p:txBody>
          <a:bodyPr>
            <a:normAutofit/>
          </a:bodyPr>
          <a:lstStyle/>
          <a:p>
            <a:r>
              <a:rPr lang="en-US" dirty="0" smtClean="0"/>
              <a:t>Welcome to our class!</a:t>
            </a:r>
          </a:p>
          <a:p>
            <a:r>
              <a:rPr lang="en-US" dirty="0" smtClean="0"/>
              <a:t>We will </a:t>
            </a:r>
            <a:r>
              <a:rPr lang="en-US" dirty="0" smtClean="0"/>
              <a:t>show </a:t>
            </a:r>
            <a:r>
              <a:rPr lang="en-US" dirty="0" smtClean="0"/>
              <a:t>you our classmates!</a:t>
            </a:r>
          </a:p>
          <a:p>
            <a:r>
              <a:rPr lang="en-US" dirty="0" smtClean="0"/>
              <a:t>Our classmates are very good at all the lessons and</a:t>
            </a:r>
          </a:p>
          <a:p>
            <a:r>
              <a:rPr lang="en-US" dirty="0" smtClean="0"/>
              <a:t>are great at sports! </a:t>
            </a:r>
          </a:p>
        </p:txBody>
      </p:sp>
      <p:pic>
        <p:nvPicPr>
          <p:cNvPr id="1026" name="Picture 2" descr="http://10dim-ag-anarg.att.sch.gr/site/images/stories/static/photos/school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671" y="244700"/>
            <a:ext cx="4113055" cy="260153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778817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0" y="4160520"/>
            <a:ext cx="12192000" cy="2426069"/>
          </a:xfrm>
        </p:spPr>
        <p:txBody>
          <a:bodyPr>
            <a:noAutofit/>
          </a:bodyPr>
          <a:lstStyle/>
          <a:p>
            <a:r>
              <a:rPr lang="en-US" sz="2000" dirty="0" err="1" smtClean="0"/>
              <a:t>Nasos</a:t>
            </a:r>
            <a:r>
              <a:rPr lang="en-US" sz="2000" dirty="0" smtClean="0"/>
              <a:t>: HE LIKES playing </a:t>
            </a:r>
            <a:r>
              <a:rPr lang="en-US" sz="2000" dirty="0" err="1" smtClean="0"/>
              <a:t>playstation</a:t>
            </a:r>
            <a:r>
              <a:rPr lang="en-US" sz="2000" dirty="0" smtClean="0"/>
              <a:t> 4 AND PLAYING BASKETBALL</a:t>
            </a:r>
            <a:br>
              <a:rPr lang="en-US" sz="2000" dirty="0" smtClean="0"/>
            </a:br>
            <a:r>
              <a:rPr lang="en-US" sz="2000" dirty="0" smtClean="0"/>
              <a:t>JOHN:HE LIKES PLAYING FOOTBALL AND PLAYSTATION 4</a:t>
            </a:r>
            <a:br>
              <a:rPr lang="en-US" sz="2000" dirty="0" smtClean="0"/>
            </a:br>
            <a:r>
              <a:rPr lang="en-US" sz="2000" dirty="0" smtClean="0"/>
              <a:t>SOFIA: HER BEST FRIEND IS IRENE AND SHE LIKES  DANCING </a:t>
            </a:r>
            <a:r>
              <a:rPr lang="en-US" sz="2000" dirty="0" smtClean="0"/>
              <a:t>TO pop </a:t>
            </a:r>
            <a:r>
              <a:rPr lang="en-US" sz="2000" dirty="0" smtClean="0"/>
              <a:t>music.</a:t>
            </a:r>
            <a:br>
              <a:rPr lang="en-US" sz="2000" dirty="0" smtClean="0"/>
            </a:br>
            <a:r>
              <a:rPr lang="en-US" sz="2000" dirty="0" smtClean="0"/>
              <a:t>RANIA:HER BEST FRIEND are marina and </a:t>
            </a:r>
            <a:r>
              <a:rPr lang="en-US" sz="2000" dirty="0" err="1" smtClean="0"/>
              <a:t>magdalini</a:t>
            </a:r>
            <a:r>
              <a:rPr lang="en-US" sz="2000" dirty="0" smtClean="0"/>
              <a:t> AND SHE LIKES dancing.</a:t>
            </a:r>
            <a:br>
              <a:rPr lang="en-US" sz="2000" dirty="0" smtClean="0"/>
            </a:br>
            <a:r>
              <a:rPr lang="en-US" sz="2000" dirty="0" smtClean="0"/>
              <a:t>IRENE:HER BEST FRIEND IS </a:t>
            </a:r>
            <a:r>
              <a:rPr lang="en-US" sz="2000" dirty="0" err="1" smtClean="0"/>
              <a:t>sofia</a:t>
            </a:r>
            <a:r>
              <a:rPr lang="en-US" sz="2000" dirty="0" smtClean="0"/>
              <a:t> and she likes doing rhythmic gymnastics.</a:t>
            </a:r>
            <a:br>
              <a:rPr lang="en-US" sz="2000" dirty="0" smtClean="0"/>
            </a:br>
            <a:r>
              <a:rPr lang="en-US" sz="2000" dirty="0" smtClean="0"/>
              <a:t>MAGDALINI: her twin sister is marina and she likes swimming and playing with her cats</a:t>
            </a:r>
            <a:br>
              <a:rPr lang="en-US" sz="2000" dirty="0" smtClean="0"/>
            </a:br>
            <a:r>
              <a:rPr lang="en-US" sz="2000" dirty="0" smtClean="0"/>
              <a:t>MARINA:HER best friend is </a:t>
            </a:r>
            <a:r>
              <a:rPr lang="en-US" sz="2000" dirty="0" err="1" smtClean="0"/>
              <a:t>vasiliki</a:t>
            </a:r>
            <a:r>
              <a:rPr lang="en-US" sz="2000" dirty="0" smtClean="0"/>
              <a:t> and she likes animals.</a:t>
            </a:r>
            <a:br>
              <a:rPr lang="en-US" sz="2000" dirty="0" smtClean="0"/>
            </a:br>
            <a:endParaRPr lang="el-GR" sz="2000" dirty="0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/>
          </a:bodyPr>
          <a:lstStyle/>
          <a:p>
            <a:r>
              <a:rPr lang="en-US" sz="1800" dirty="0" smtClean="0">
                <a:latin typeface="Bradley Hand ITC" panose="03070402050302030203" pitchFamily="66" charset="0"/>
              </a:rPr>
              <a:t>OUR CLASSMATES!</a:t>
            </a:r>
            <a:endParaRPr lang="el-GR" sz="1800" dirty="0"/>
          </a:p>
        </p:txBody>
      </p:sp>
      <p:pic>
        <p:nvPicPr>
          <p:cNvPr id="2050" name="Picture 2" descr="http://10dim-ag-anarg.att.sch.gr/site/images/stories/static/photos/myschool.jpg"/>
          <p:cNvPicPr>
            <a:picLocks noGrp="1" noChangeAspect="1" noChangeArrowheads="1"/>
          </p:cNvPicPr>
          <p:nvPr>
            <p:ph type="pic" idx="13"/>
          </p:nvPr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30748" b="30748"/>
          <a:stretch>
            <a:fillRect/>
          </a:stretch>
        </p:blipFill>
        <p:spPr bwMode="auto"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7684392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0" y="0"/>
            <a:ext cx="4262907" cy="965915"/>
          </a:xfrm>
        </p:spPr>
        <p:txBody>
          <a:bodyPr/>
          <a:lstStyle/>
          <a:p>
            <a:r>
              <a:rPr lang="en-US" dirty="0" smtClean="0"/>
              <a:t>OUR CLASSMATES</a:t>
            </a:r>
            <a:endParaRPr lang="el-GR" dirty="0"/>
          </a:p>
        </p:txBody>
      </p:sp>
      <p:sp>
        <p:nvSpPr>
          <p:cNvPr id="3" name="Θέση κειμένου 2"/>
          <p:cNvSpPr>
            <a:spLocks noGrp="1"/>
          </p:cNvSpPr>
          <p:nvPr>
            <p:ph type="body" sz="quarter" idx="13"/>
          </p:nvPr>
        </p:nvSpPr>
        <p:spPr>
          <a:xfrm>
            <a:off x="13215357" y="5783092"/>
            <a:ext cx="45719" cy="838200"/>
          </a:xfrm>
        </p:spPr>
        <p:txBody>
          <a:bodyPr/>
          <a:lstStyle/>
          <a:p>
            <a:endParaRPr lang="el-GR" dirty="0"/>
          </a:p>
        </p:txBody>
      </p:sp>
      <p:sp>
        <p:nvSpPr>
          <p:cNvPr id="4" name="Θέση κειμένου 3"/>
          <p:cNvSpPr>
            <a:spLocks noGrp="1"/>
          </p:cNvSpPr>
          <p:nvPr>
            <p:ph type="body" idx="1"/>
          </p:nvPr>
        </p:nvSpPr>
        <p:spPr>
          <a:xfrm>
            <a:off x="684211" y="965915"/>
            <a:ext cx="11280262" cy="5655377"/>
          </a:xfrm>
        </p:spPr>
        <p:txBody>
          <a:bodyPr/>
          <a:lstStyle/>
          <a:p>
            <a:r>
              <a:rPr lang="en-US" dirty="0" smtClean="0"/>
              <a:t>VASILIKI:HER BEST FRIEND IS ELEKTRA </a:t>
            </a:r>
            <a:r>
              <a:rPr lang="en-US" smtClean="0"/>
              <a:t>AND </a:t>
            </a:r>
            <a:r>
              <a:rPr lang="en-US" smtClean="0"/>
              <a:t>SHE </a:t>
            </a:r>
            <a:r>
              <a:rPr lang="en-US" dirty="0" smtClean="0"/>
              <a:t>LIKES BASKETBALL</a:t>
            </a:r>
          </a:p>
          <a:p>
            <a:r>
              <a:rPr lang="en-US" dirty="0" smtClean="0"/>
              <a:t>KYRIAKOS:HE LIKES PLAYING HANDBALL,FOOTBALL AND WITH HIS BEST FRIEND JOHN.</a:t>
            </a:r>
          </a:p>
          <a:p>
            <a:r>
              <a:rPr lang="en-US" dirty="0" smtClean="0"/>
              <a:t>KOSTAS:HIS FAVOURITE SPORT IS BASKETBALL AND HE LIKES TENNIS</a:t>
            </a:r>
          </a:p>
          <a:p>
            <a:r>
              <a:rPr lang="en-US" dirty="0" smtClean="0"/>
              <a:t>PAUL:HE LIKES FOOTBALLL AND HANDBALL</a:t>
            </a:r>
          </a:p>
          <a:p>
            <a:r>
              <a:rPr lang="en-US" dirty="0" smtClean="0"/>
              <a:t>GEORGE:HE LIKES PLAYING FIVE NIGHTS AT FREDYS AND HE LIKES BASKETBALL</a:t>
            </a:r>
          </a:p>
          <a:p>
            <a:r>
              <a:rPr lang="en-US" dirty="0" smtClean="0"/>
              <a:t>NICK :HE LIKES PLAYNIG FIVE NIGHTS AT FREDDY’S AND HE LIKES KARATE</a:t>
            </a:r>
          </a:p>
          <a:p>
            <a:r>
              <a:rPr lang="en-US" dirty="0" smtClean="0"/>
              <a:t>MIKE:HE LIKES ALL THE SPORTS AND HIS BEST FRIEND IS PAUL</a:t>
            </a:r>
          </a:p>
          <a:p>
            <a:r>
              <a:rPr lang="en-US" dirty="0" smtClean="0"/>
              <a:t>PARIS:HIS BEST FRIEND IS TASOS AND HE LIKES PLAYING LEGO DIMENSIONS IN PLAYSTATION 3</a:t>
            </a:r>
          </a:p>
          <a:p>
            <a:r>
              <a:rPr lang="en-US" dirty="0"/>
              <a:t> </a:t>
            </a:r>
            <a:r>
              <a:rPr lang="en-US" dirty="0" smtClean="0"/>
              <a:t>TASOS:HIS BEST FRIEND IS PARIS AND HE LIKES PLAYING LEGO DIMENSIONS IN PLAYSTATION 3</a:t>
            </a:r>
          </a:p>
          <a:p>
            <a:r>
              <a:rPr lang="en-US" dirty="0" smtClean="0"/>
              <a:t>ELEKTRA:HER BEST FRIEND IS VASILIKI AND SHE LIKES FIGHTING.</a:t>
            </a:r>
          </a:p>
          <a:p>
            <a:r>
              <a:rPr lang="en-US" dirty="0" smtClean="0"/>
              <a:t>JOHN M.:HIS BEST FRIEND IS KYRIAKOS AND HE LIKES PLAYING WITH HIS CAT</a:t>
            </a:r>
          </a:p>
          <a:p>
            <a:r>
              <a:rPr lang="en-US" dirty="0"/>
              <a:t> </a:t>
            </a:r>
            <a:r>
              <a:rPr lang="en-US" dirty="0" smtClean="0"/>
              <a:t>                      </a:t>
            </a:r>
          </a:p>
          <a:p>
            <a:r>
              <a:rPr lang="en-US" dirty="0"/>
              <a:t> </a:t>
            </a:r>
            <a:r>
              <a:rPr lang="en-US" dirty="0" smtClean="0"/>
              <a:t>                                                                                                                            Made by: Paul and George</a:t>
            </a:r>
            <a:endParaRPr lang="el-GR" dirty="0"/>
          </a:p>
        </p:txBody>
      </p:sp>
    </p:spTree>
    <p:extLst>
      <p:ext uri="{BB962C8B-B14F-4D97-AF65-F5344CB8AC3E}">
        <p14:creationId xmlns="" xmlns:p14="http://schemas.microsoft.com/office/powerpoint/2010/main" val="35601794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Τομή">
  <a:themeElements>
    <a:clrScheme name="Slice">
      <a:dk1>
        <a:sysClr val="windowText" lastClr="000000"/>
      </a:dk1>
      <a:lt1>
        <a:sysClr val="window" lastClr="FFFFFF"/>
      </a:lt1>
      <a:dk2>
        <a:srgbClr val="AD2E03"/>
      </a:dk2>
      <a:lt2>
        <a:srgbClr val="D75626"/>
      </a:lt2>
      <a:accent1>
        <a:srgbClr val="760603"/>
      </a:accent1>
      <a:accent2>
        <a:srgbClr val="FA9C1F"/>
      </a:accent2>
      <a:accent3>
        <a:srgbClr val="D9BB55"/>
      </a:accent3>
      <a:accent4>
        <a:srgbClr val="829551"/>
      </a:accent4>
      <a:accent5>
        <a:srgbClr val="58A28B"/>
      </a:accent5>
      <a:accent6>
        <a:srgbClr val="426480"/>
      </a:accent6>
      <a:hlink>
        <a:srgbClr val="460402"/>
      </a:hlink>
      <a:folHlink>
        <a:srgbClr val="991111"/>
      </a:folHlink>
    </a:clrScheme>
    <a:fontScheme name="Slice">
      <a:maj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lic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142000"/>
                <a:satMod val="200000"/>
                <a:lumMod val="118000"/>
              </a:schemeClr>
            </a:gs>
            <a:gs pos="100000">
              <a:schemeClr val="phClr">
                <a:shade val="94000"/>
                <a:hueMod val="22000"/>
                <a:satMod val="220000"/>
                <a:lumMod val="62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142000"/>
                <a:satMod val="200000"/>
                <a:lumMod val="118000"/>
              </a:schemeClr>
            </a:gs>
            <a:gs pos="100000">
              <a:schemeClr val="phClr">
                <a:shade val="92000"/>
                <a:hueMod val="22000"/>
                <a:satMod val="220000"/>
                <a:lumMod val="62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Slice" id="{0507925B-6AC9-4358-8E18-C330545D08F8}" vid="{2903AAAE-3EA5-424A-B142-CC51DC1F897D}"/>
    </a:ext>
  </a:extLst>
</a:theme>
</file>

<file path=ppt/theme/theme2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100</TotalTime>
  <Words>178</Words>
  <Application>Microsoft Office PowerPoint</Application>
  <PresentationFormat>Προσαρμογή</PresentationFormat>
  <Paragraphs>24</Paragraphs>
  <Slides>3</Slides>
  <Notes>3</Notes>
  <HiddenSlides>0</HiddenSlides>
  <MMClips>0</MMClips>
  <ScaleCrop>false</ScaleCrop>
  <HeadingPairs>
    <vt:vector size="4" baseType="variant">
      <vt:variant>
        <vt:lpstr>Θέμα</vt:lpstr>
      </vt:variant>
      <vt:variant>
        <vt:i4>1</vt:i4>
      </vt:variant>
      <vt:variant>
        <vt:lpstr>Τίτλοι διαφανειών</vt:lpstr>
      </vt:variant>
      <vt:variant>
        <vt:i4>3</vt:i4>
      </vt:variant>
    </vt:vector>
  </HeadingPairs>
  <TitlesOfParts>
    <vt:vector size="4" baseType="lpstr">
      <vt:lpstr>Τομή</vt:lpstr>
      <vt:lpstr>OUR CLASSmates</vt:lpstr>
      <vt:lpstr>Nasos: HE LIKES playing playstation 4 AND PLAYING BASKETBALL JOHN:HE LIKES PLAYING FOOTBALL AND PLAYSTATION 4 SOFIA: HER BEST FRIEND IS IRENE AND SHE LIKES  DANCING TO pop music. RANIA:HER BEST FRIEND are marina and magdalini AND SHE LIKES dancing. IRENE:HER BEST FRIEND IS sofia and she likes doing rhythmic gymnastics. MAGDALINI: her twin sister is marina and she likes swimming and playing with her cats MARINA:HER best friend is vasiliki and she likes animals. </vt:lpstr>
      <vt:lpstr>OUR CLASSMATES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OUR CLASSmates</dc:title>
  <dc:creator>George Kostakis</dc:creator>
  <cp:lastModifiedBy>Λιλή</cp:lastModifiedBy>
  <cp:revision>12</cp:revision>
  <dcterms:created xsi:type="dcterms:W3CDTF">2015-10-13T12:47:12Z</dcterms:created>
  <dcterms:modified xsi:type="dcterms:W3CDTF">2015-10-24T14:55:09Z</dcterms:modified>
</cp:coreProperties>
</file>