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99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13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7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39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9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9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1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3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40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1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75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0256-0075-4E67-99B5-71C16DB11081}" type="datetimeFigureOut">
              <a:rPr lang="pl-PL" smtClean="0"/>
              <a:t>2016-05-12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DAF6-C28C-4116-ACB6-E8CC6DD719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4462264" cy="819522"/>
          </a:xfrm>
        </p:spPr>
        <p:txBody>
          <a:bodyPr/>
          <a:lstStyle/>
          <a:p>
            <a:r>
              <a:rPr lang="pl-PL" dirty="0" smtClean="0"/>
              <a:t>Origami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3528392" cy="165618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The </a:t>
            </a:r>
            <a:r>
              <a:rPr lang="pl-PL" dirty="0" err="1" smtClean="0">
                <a:solidFill>
                  <a:schemeClr val="tx1"/>
                </a:solidFill>
              </a:rPr>
              <a:t>world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around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us</a:t>
            </a:r>
            <a:r>
              <a:rPr lang="pl-PL" dirty="0" smtClean="0">
                <a:solidFill>
                  <a:schemeClr val="tx1"/>
                </a:solidFill>
              </a:rPr>
              <a:t>- </a:t>
            </a:r>
            <a:r>
              <a:rPr lang="pl-PL" dirty="0" err="1" smtClean="0">
                <a:solidFill>
                  <a:schemeClr val="tx1"/>
                </a:solidFill>
              </a:rPr>
              <a:t>season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370756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Greece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790983" cy="28432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1196752"/>
            <a:ext cx="5050904" cy="652934"/>
          </a:xfrm>
        </p:spPr>
        <p:txBody>
          <a:bodyPr>
            <a:noAutofit/>
          </a:bodyPr>
          <a:lstStyle/>
          <a:p>
            <a:r>
              <a:rPr lang="pl-PL" dirty="0" err="1" smtClean="0"/>
              <a:t>Lithuania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2306"/>
            <a:ext cx="2778956" cy="3705275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5468100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9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4752528" cy="1143000"/>
          </a:xfrm>
        </p:spPr>
        <p:txBody>
          <a:bodyPr/>
          <a:lstStyle/>
          <a:p>
            <a:r>
              <a:rPr lang="pl-PL" dirty="0" err="1" smtClean="0"/>
              <a:t>Moldawia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5336514" cy="284013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531578"/>
            <a:ext cx="3888433" cy="31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pl-PL" dirty="0" smtClean="0"/>
              <a:t>Rumunia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2844800" cy="2133600"/>
          </a:xfrm>
        </p:spPr>
      </p:pic>
      <p:pic>
        <p:nvPicPr>
          <p:cNvPr id="8" name="Picture 24" descr="Step #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814" y="2441347"/>
            <a:ext cx="3013075" cy="200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Step #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3927" y="1556792"/>
            <a:ext cx="2658110" cy="17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tep #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144" y="1113547"/>
            <a:ext cx="2354580" cy="15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Step #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61140"/>
            <a:ext cx="2787010" cy="2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lina\Desktop\DSC017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529" y="3660036"/>
            <a:ext cx="4422479" cy="302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3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pl-PL" dirty="0" smtClean="0"/>
              <a:t>Poland- Pogwizdów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7" y="476672"/>
            <a:ext cx="2182151" cy="327322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43970"/>
            <a:ext cx="3498912" cy="23326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4254996" cy="283666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145688" cy="32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Poland- Sokołowice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190920" cy="452596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26652"/>
            <a:ext cx="3354718" cy="45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2" y="260648"/>
            <a:ext cx="6709343" cy="377400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88" y="4535996"/>
            <a:ext cx="5242492" cy="854968"/>
          </a:xfrm>
        </p:spPr>
        <p:txBody>
          <a:bodyPr/>
          <a:lstStyle/>
          <a:p>
            <a:r>
              <a:rPr lang="pl-PL" dirty="0" smtClean="0"/>
              <a:t>Poland-</a:t>
            </a:r>
            <a:r>
              <a:rPr lang="pl-PL" dirty="0" err="1" smtClean="0"/>
              <a:t>Warsaw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4" y="3212976"/>
            <a:ext cx="2100605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LG-Pc\Desktop\bayramanıl\IMG_2768.jpg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3057520"/>
            <a:ext cx="2548107" cy="1911080"/>
          </a:xfrm>
          <a:prstGeom prst="rect">
            <a:avLst/>
          </a:prstGeom>
          <a:noFill/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3" y="610133"/>
            <a:ext cx="3692228" cy="276917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3611893" cy="2708920"/>
          </a:xfrm>
          <a:prstGeom prst="rect">
            <a:avLst/>
          </a:prstGeom>
        </p:spPr>
      </p:pic>
      <p:pic>
        <p:nvPicPr>
          <p:cNvPr id="6" name="Picture 2" descr="C:\Documents and Settings\LG-Pc\Desktop\nazlıorigami\IMG_2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288" y="4437112"/>
            <a:ext cx="2816906" cy="2112680"/>
          </a:xfrm>
          <a:prstGeom prst="rect">
            <a:avLst/>
          </a:prstGeom>
          <a:noFill/>
        </p:spPr>
      </p:pic>
      <p:pic>
        <p:nvPicPr>
          <p:cNvPr id="7" name="Picture 2" descr="C:\Documents and Settings\LG-Pc\Desktop\merveorigami\IMG_2733.jpg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3368" y="3861048"/>
            <a:ext cx="2459500" cy="184462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2160" y="5134173"/>
            <a:ext cx="303468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Turkey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09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</Words>
  <Application>Microsoft Office PowerPoint</Application>
  <PresentationFormat>Pokaz na ekranie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Origami</vt:lpstr>
      <vt:lpstr>Greece</vt:lpstr>
      <vt:lpstr>Lithuania</vt:lpstr>
      <vt:lpstr>Moldawia</vt:lpstr>
      <vt:lpstr>Rumunia</vt:lpstr>
      <vt:lpstr>Poland- Pogwizdów</vt:lpstr>
      <vt:lpstr>Poland- Sokołowice</vt:lpstr>
      <vt:lpstr>Poland-Warsaw</vt:lpstr>
      <vt:lpstr>Turkey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</dc:title>
  <dc:creator>Ania</dc:creator>
  <cp:lastModifiedBy>Ania</cp:lastModifiedBy>
  <cp:revision>5</cp:revision>
  <dcterms:created xsi:type="dcterms:W3CDTF">2016-05-05T20:06:00Z</dcterms:created>
  <dcterms:modified xsi:type="dcterms:W3CDTF">2016-05-12T20:01:44Z</dcterms:modified>
</cp:coreProperties>
</file>