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72" r:id="rId24"/>
    <p:sldId id="273" r:id="rId25"/>
    <p:sldId id="274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2015-11-04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u_Microsoft_Office_Word_97_2003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u_Microsoft_Office_Word_97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Watch closely!</a:t>
            </a:r>
            <a:br>
              <a:rPr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Answer the questions</a:t>
            </a:r>
          </a:p>
          <a:p>
            <a:r>
              <a:rPr lang="en-US" dirty="0" smtClean="0"/>
              <a:t>Write to us through his teacher.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429652" y="3143248"/>
            <a:ext cx="50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</a:t>
            </a:r>
          </a:p>
          <a:p>
            <a:r>
              <a:rPr lang="pl-PL" dirty="0" smtClean="0"/>
              <a:t>e</a:t>
            </a:r>
          </a:p>
          <a:p>
            <a:r>
              <a:rPr lang="pl-PL" dirty="0" smtClean="0"/>
              <a:t>a</a:t>
            </a:r>
          </a:p>
          <a:p>
            <a:r>
              <a:rPr lang="pl-PL" dirty="0" smtClean="0"/>
              <a:t>t</a:t>
            </a:r>
          </a:p>
          <a:p>
            <a:r>
              <a:rPr lang="pl-PL" dirty="0" smtClean="0"/>
              <a:t>h</a:t>
            </a:r>
          </a:p>
          <a:p>
            <a:r>
              <a:rPr lang="pl-PL" dirty="0" smtClean="0"/>
              <a:t>e</a:t>
            </a:r>
          </a:p>
          <a:p>
            <a:r>
              <a:rPr lang="pl-PL" dirty="0" err="1" smtClean="0"/>
              <a:t>r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</a:t>
            </a:r>
          </a:p>
          <a:p>
            <a:r>
              <a:rPr lang="pl-PL" dirty="0" smtClean="0"/>
              <a:t>a</a:t>
            </a:r>
          </a:p>
          <a:p>
            <a:r>
              <a:rPr lang="en-US" dirty="0" smtClean="0"/>
              <a:t>p</a:t>
            </a:r>
            <a:endParaRPr lang="pl-PL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42910" y="0"/>
          <a:ext cx="7049544" cy="7144430"/>
        </p:xfrm>
        <a:graphic>
          <a:graphicData uri="http://schemas.openxmlformats.org/presentationml/2006/ole">
            <p:oleObj spid="_x0000_s21506" name="Dokument" r:id="rId3" imgW="6787548" imgH="687939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Poland Oleśnica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landscape photos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Bożena\Desktop\projekt 2015\pazdziernik - krajobrazy państw\Oleśnica\Ela 1 c416e0a4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3848100" cy="2540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22531" name="Picture 3" descr="C:\Users\Bożena\Desktop\projekt 2015\pazdziernik - krajobrazy państw\Oleśnica\El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3765672" cy="282602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22532" name="Picture 4" descr="C:\Users\Bożena\Desktop\projekt 2015\pazdziernik - krajobrazy państw\Oleśnica\c71b746e_optOles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428868"/>
            <a:ext cx="3414117" cy="255739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429652" y="3143248"/>
            <a:ext cx="50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</a:t>
            </a:r>
          </a:p>
          <a:p>
            <a:r>
              <a:rPr lang="pl-PL" dirty="0" smtClean="0"/>
              <a:t>e</a:t>
            </a:r>
          </a:p>
          <a:p>
            <a:r>
              <a:rPr lang="pl-PL" dirty="0" smtClean="0"/>
              <a:t>a</a:t>
            </a:r>
          </a:p>
          <a:p>
            <a:r>
              <a:rPr lang="pl-PL" dirty="0" smtClean="0"/>
              <a:t>t</a:t>
            </a:r>
          </a:p>
          <a:p>
            <a:r>
              <a:rPr lang="pl-PL" dirty="0" smtClean="0"/>
              <a:t>h</a:t>
            </a:r>
          </a:p>
          <a:p>
            <a:r>
              <a:rPr lang="pl-PL" dirty="0" smtClean="0"/>
              <a:t>e</a:t>
            </a:r>
          </a:p>
          <a:p>
            <a:r>
              <a:rPr lang="pl-PL" dirty="0" smtClean="0"/>
              <a:t>r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</a:t>
            </a:r>
          </a:p>
          <a:p>
            <a:r>
              <a:rPr lang="pl-PL" dirty="0" smtClean="0"/>
              <a:t>a</a:t>
            </a:r>
          </a:p>
          <a:p>
            <a:r>
              <a:rPr lang="en-US" dirty="0" smtClean="0"/>
              <a:t>p</a:t>
            </a:r>
            <a:endParaRPr lang="pl-PL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428728" y="127914"/>
          <a:ext cx="6746776" cy="7087300"/>
        </p:xfrm>
        <a:graphic>
          <a:graphicData uri="http://schemas.openxmlformats.org/presentationml/2006/ole">
            <p:oleObj spid="_x0000_s23554" name="Document" r:id="rId3" imgW="6787548" imgH="713179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Poland Pogwizdów</a:t>
            </a:r>
            <a:endParaRPr lang="pl-PL" dirty="0"/>
          </a:p>
        </p:txBody>
      </p: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landscape photos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Bożena\Desktop\projekt 2015\pazdziernik - krajobrazy państw\Pogwizdów\October Pogwizdó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2060358" cy="2747144"/>
          </a:xfrm>
          <a:prstGeom prst="rect">
            <a:avLst/>
          </a:prstGeom>
          <a:noFill/>
          <a:ln w="76200">
            <a:solidFill>
              <a:srgbClr val="993300"/>
            </a:solidFill>
          </a:ln>
        </p:spPr>
      </p:pic>
      <p:pic>
        <p:nvPicPr>
          <p:cNvPr id="27650" name="Picture 2" descr="C:\Users\Bożena\Desktop\projekt 2015\pazdziernik - krajobrazy państw\Pogwizdów\October Pogwizdó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518520" cy="4691360"/>
          </a:xfrm>
          <a:prstGeom prst="rect">
            <a:avLst/>
          </a:prstGeom>
          <a:noFill/>
          <a:ln w="76200">
            <a:solidFill>
              <a:srgbClr val="993300"/>
            </a:solidFill>
          </a:ln>
        </p:spPr>
      </p:pic>
      <p:pic>
        <p:nvPicPr>
          <p:cNvPr id="27651" name="Picture 3" descr="C:\Users\Bożena\Desktop\projekt 2015\pazdziernik - krajobrazy państw\Pogwizdów\October Pogwizdów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3539232" cy="2654424"/>
          </a:xfrm>
          <a:prstGeom prst="rect">
            <a:avLst/>
          </a:prstGeom>
          <a:noFill/>
          <a:ln w="762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763688" y="193675"/>
          <a:ext cx="5765800" cy="6664325"/>
        </p:xfrm>
        <a:graphic>
          <a:graphicData uri="http://schemas.openxmlformats.org/presentationml/2006/ole">
            <p:oleObj spid="_x0000_s24580" name="Document" r:id="rId3" imgW="10158010" imgH="11777573" progId="Word.Document.8">
              <p:embed/>
            </p:oleObj>
          </a:graphicData>
        </a:graphic>
      </p:graphicFrame>
      <p:sp>
        <p:nvSpPr>
          <p:cNvPr id="12" name="Prostokąt 11"/>
          <p:cNvSpPr/>
          <p:nvPr/>
        </p:nvSpPr>
        <p:spPr>
          <a:xfrm>
            <a:off x="8358214" y="3214686"/>
            <a:ext cx="571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</a:t>
            </a:r>
          </a:p>
          <a:p>
            <a:r>
              <a:rPr lang="pl-PL" dirty="0" smtClean="0"/>
              <a:t>e</a:t>
            </a:r>
          </a:p>
          <a:p>
            <a:r>
              <a:rPr lang="pl-PL" dirty="0" smtClean="0"/>
              <a:t>a</a:t>
            </a:r>
          </a:p>
          <a:p>
            <a:r>
              <a:rPr lang="pl-PL" dirty="0" smtClean="0"/>
              <a:t>t</a:t>
            </a:r>
          </a:p>
          <a:p>
            <a:r>
              <a:rPr lang="pl-PL" dirty="0" smtClean="0"/>
              <a:t>h</a:t>
            </a:r>
          </a:p>
          <a:p>
            <a:r>
              <a:rPr lang="pl-PL" dirty="0" smtClean="0"/>
              <a:t>e</a:t>
            </a:r>
          </a:p>
          <a:p>
            <a:r>
              <a:rPr lang="pl-PL" dirty="0" err="1" smtClean="0"/>
              <a:t>r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</a:t>
            </a:r>
          </a:p>
          <a:p>
            <a:r>
              <a:rPr lang="pl-PL" dirty="0" smtClean="0"/>
              <a:t>a</a:t>
            </a:r>
          </a:p>
          <a:p>
            <a:r>
              <a:rPr lang="en-US" dirty="0" smtClean="0"/>
              <a:t>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Romania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landscape photos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Bożena\Desktop\projekt 2015\pazdziernik - krajobrazy państw\Rumunia\b8117b3e_optRumu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3295745" cy="247335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27651" name="Picture 3" descr="C:\Users\Bożena\Desktop\projekt 2015\pazdziernik - krajobrazy państw\Rumunia\bb160f1e_optRumu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2145" y="571480"/>
            <a:ext cx="3331689" cy="250033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27652" name="Picture 4" descr="C:\Users\Bożena\Desktop\projekt 2015\pazdziernik - krajobrazy państw\Rumunia\be1aa37e_optRumun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29000"/>
            <a:ext cx="5800734" cy="326342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88424" y="3140968"/>
            <a:ext cx="557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</a:t>
            </a:r>
          </a:p>
          <a:p>
            <a:r>
              <a:rPr lang="pl-PL" dirty="0" smtClean="0"/>
              <a:t>e</a:t>
            </a:r>
          </a:p>
          <a:p>
            <a:r>
              <a:rPr lang="pl-PL" dirty="0" smtClean="0"/>
              <a:t>a</a:t>
            </a:r>
          </a:p>
          <a:p>
            <a:r>
              <a:rPr lang="pl-PL" dirty="0" smtClean="0"/>
              <a:t>t</a:t>
            </a:r>
          </a:p>
          <a:p>
            <a:r>
              <a:rPr lang="pl-PL" dirty="0" smtClean="0"/>
              <a:t>h</a:t>
            </a:r>
          </a:p>
          <a:p>
            <a:r>
              <a:rPr lang="pl-PL" dirty="0" smtClean="0"/>
              <a:t>e</a:t>
            </a:r>
          </a:p>
          <a:p>
            <a:r>
              <a:rPr lang="pl-PL" dirty="0" err="1" smtClean="0"/>
              <a:t>r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</a:t>
            </a:r>
          </a:p>
          <a:p>
            <a:r>
              <a:rPr lang="pl-PL" dirty="0" smtClean="0"/>
              <a:t>a</a:t>
            </a:r>
          </a:p>
          <a:p>
            <a:r>
              <a:rPr lang="en-US" dirty="0" smtClean="0"/>
              <a:t>p</a:t>
            </a:r>
            <a:endParaRPr lang="pl-PL" dirty="0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1403647" y="0"/>
          <a:ext cx="6419259" cy="6669360"/>
        </p:xfrm>
        <a:graphic>
          <a:graphicData uri="http://schemas.openxmlformats.org/presentationml/2006/ole">
            <p:oleObj spid="_x0000_s32769" name="Dokument" r:id="rId3" imgW="6787548" imgH="705138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Greece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landscape</a:t>
            </a:r>
            <a:r>
              <a:rPr lang="pl-PL" dirty="0" smtClean="0"/>
              <a:t> </a:t>
            </a:r>
            <a:r>
              <a:rPr lang="pl-PL" dirty="0" err="1" smtClean="0"/>
              <a:t>photos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Turkey (</a:t>
            </a:r>
            <a:r>
              <a:rPr lang="pl-PL" sz="1200" dirty="0" err="1" smtClean="0"/>
              <a:t>Necla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landscape photos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ożena\Desktop\projekt 2015\pazdziernik - krajobrazy państw\Turcja _Necla\Turcja Necla 3 bb165a1c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2190752" cy="292100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6627" name="Picture 3" descr="C:\Users\Bożena\Desktop\projekt 2015\pazdziernik - krajobrazy państw\Turcja _Necla\Turcja -Necla 1 bd198df4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57554" y="2285992"/>
            <a:ext cx="3974392" cy="39743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429652" y="3071810"/>
            <a:ext cx="500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</a:t>
            </a:r>
          </a:p>
          <a:p>
            <a:r>
              <a:rPr lang="pl-PL" dirty="0" smtClean="0"/>
              <a:t>e</a:t>
            </a:r>
          </a:p>
          <a:p>
            <a:r>
              <a:rPr lang="pl-PL" dirty="0" smtClean="0"/>
              <a:t>a</a:t>
            </a:r>
          </a:p>
          <a:p>
            <a:r>
              <a:rPr lang="pl-PL" dirty="0" smtClean="0"/>
              <a:t>t</a:t>
            </a:r>
          </a:p>
          <a:p>
            <a:r>
              <a:rPr lang="pl-PL" dirty="0" smtClean="0"/>
              <a:t>h</a:t>
            </a:r>
          </a:p>
          <a:p>
            <a:r>
              <a:rPr lang="pl-PL" dirty="0" smtClean="0"/>
              <a:t>e</a:t>
            </a:r>
          </a:p>
          <a:p>
            <a:r>
              <a:rPr lang="pl-PL" dirty="0" err="1" smtClean="0"/>
              <a:t>r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</a:t>
            </a:r>
          </a:p>
          <a:p>
            <a:r>
              <a:rPr lang="pl-PL" dirty="0" smtClean="0"/>
              <a:t>a</a:t>
            </a:r>
          </a:p>
          <a:p>
            <a:r>
              <a:rPr lang="en-US" dirty="0" smtClean="0"/>
              <a:t>p</a:t>
            </a:r>
            <a:endParaRPr lang="pl-PL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051720" y="0"/>
          <a:ext cx="3800252" cy="6604646"/>
        </p:xfrm>
        <a:graphic>
          <a:graphicData uri="http://schemas.openxmlformats.org/presentationml/2006/ole">
            <p:oleObj spid="_x0000_s25603" name="Dokument" r:id="rId3" imgW="5919085" imgH="102897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Poland Warszawa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landscape photos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Bożena\Desktop\projekt 2015\pazdziernik - krajobrazy państw\Warszawa\b5134bfc_optWarszaw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4762533" cy="357190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</p:pic>
      <p:pic>
        <p:nvPicPr>
          <p:cNvPr id="28675" name="Picture 3" descr="C:\Users\Bożena\Desktop\projekt 2015\pazdziernik - krajobrazy państw\Warszawa\ba1aea9cWarsza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357694"/>
            <a:ext cx="3019412" cy="2264559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</p:pic>
      <p:pic>
        <p:nvPicPr>
          <p:cNvPr id="28676" name="Picture 4" descr="C:\Users\Bożena\Desktop\projekt 2015\pazdziernik - krajobrazy państw\Warszawa\bb1c703c_optWarsza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357694"/>
            <a:ext cx="3000396" cy="2251704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286776" y="3143248"/>
            <a:ext cx="571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</a:t>
            </a:r>
          </a:p>
          <a:p>
            <a:r>
              <a:rPr lang="pl-PL" dirty="0" smtClean="0"/>
              <a:t>e</a:t>
            </a:r>
          </a:p>
          <a:p>
            <a:r>
              <a:rPr lang="pl-PL" dirty="0" smtClean="0"/>
              <a:t>a</a:t>
            </a:r>
          </a:p>
          <a:p>
            <a:r>
              <a:rPr lang="pl-PL" dirty="0" smtClean="0"/>
              <a:t>t</a:t>
            </a:r>
          </a:p>
          <a:p>
            <a:r>
              <a:rPr lang="pl-PL" dirty="0" smtClean="0"/>
              <a:t>h</a:t>
            </a:r>
          </a:p>
          <a:p>
            <a:r>
              <a:rPr lang="pl-PL" dirty="0" smtClean="0"/>
              <a:t>e</a:t>
            </a:r>
          </a:p>
          <a:p>
            <a:r>
              <a:rPr lang="pl-PL" dirty="0" err="1" smtClean="0"/>
              <a:t>r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</a:t>
            </a:r>
          </a:p>
          <a:p>
            <a:r>
              <a:rPr lang="pl-PL" dirty="0" smtClean="0"/>
              <a:t>a</a:t>
            </a:r>
          </a:p>
          <a:p>
            <a:r>
              <a:rPr lang="en-US" dirty="0" smtClean="0"/>
              <a:t>p</a:t>
            </a:r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16200000">
            <a:off x="1619672" y="1268761"/>
            <a:ext cx="5686003" cy="421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Turkey </a:t>
            </a:r>
            <a:r>
              <a:rPr lang="pl-PL" sz="1200" dirty="0" smtClean="0"/>
              <a:t>(</a:t>
            </a:r>
            <a:r>
              <a:rPr lang="pl-PL" sz="1200" dirty="0" err="1" smtClean="0"/>
              <a:t>Sevil</a:t>
            </a:r>
            <a:r>
              <a:rPr lang="pl-PL" sz="1200" dirty="0" smtClean="0"/>
              <a:t>)</a:t>
            </a:r>
            <a:endParaRPr lang="pl-PL" sz="12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landscape photos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Bożena\Desktop\Turcja Sevil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829882" cy="32199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9939" name="Picture 3" descr="C:\Users\Bożena\Desktop\Turcja Sevil2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5" y="3717032"/>
            <a:ext cx="4452910" cy="28365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429652" y="3214686"/>
            <a:ext cx="428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</a:t>
            </a:r>
          </a:p>
          <a:p>
            <a:r>
              <a:rPr lang="pl-PL" dirty="0" smtClean="0"/>
              <a:t>e</a:t>
            </a:r>
          </a:p>
          <a:p>
            <a:r>
              <a:rPr lang="pl-PL" dirty="0" smtClean="0"/>
              <a:t>a</a:t>
            </a:r>
          </a:p>
          <a:p>
            <a:r>
              <a:rPr lang="pl-PL" dirty="0" smtClean="0"/>
              <a:t>t</a:t>
            </a:r>
          </a:p>
          <a:p>
            <a:r>
              <a:rPr lang="pl-PL" dirty="0" smtClean="0"/>
              <a:t>h</a:t>
            </a:r>
          </a:p>
          <a:p>
            <a:r>
              <a:rPr lang="pl-PL" dirty="0" smtClean="0"/>
              <a:t>e</a:t>
            </a:r>
          </a:p>
          <a:p>
            <a:r>
              <a:rPr lang="pl-PL" dirty="0" err="1" smtClean="0"/>
              <a:t>r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</a:t>
            </a:r>
          </a:p>
          <a:p>
            <a:r>
              <a:rPr lang="pl-PL" dirty="0" smtClean="0"/>
              <a:t>a</a:t>
            </a:r>
          </a:p>
          <a:p>
            <a:r>
              <a:rPr lang="en-US" dirty="0" smtClean="0"/>
              <a:t>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770344"/>
          </a:xfrm>
        </p:spPr>
        <p:txBody>
          <a:bodyPr/>
          <a:lstStyle/>
          <a:p>
            <a:pPr algn="ctr"/>
            <a:r>
              <a:rPr lang="pl-PL" dirty="0" err="1" smtClean="0">
                <a:solidFill>
                  <a:schemeClr val="bg2">
                    <a:lumMod val="50000"/>
                  </a:schemeClr>
                </a:solidFill>
              </a:rPr>
              <a:t>Answer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50000"/>
                  </a:schemeClr>
                </a:solidFill>
              </a:rPr>
              <a:t>questions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4464496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pl-PL" sz="2000" dirty="0" smtClean="0"/>
              <a:t>1.</a:t>
            </a:r>
            <a:r>
              <a:rPr lang="en-US" sz="2000" dirty="0" smtClean="0"/>
              <a:t>How many photographs are the ducks?</a:t>
            </a:r>
          </a:p>
          <a:p>
            <a:pPr>
              <a:buNone/>
            </a:pPr>
            <a:r>
              <a:rPr lang="pl-PL" sz="2000" dirty="0" smtClean="0"/>
              <a:t>2.</a:t>
            </a:r>
            <a:r>
              <a:rPr lang="en-US" sz="2000" dirty="0" smtClean="0"/>
              <a:t>Where is the monument of Chopin? (country, city)</a:t>
            </a:r>
          </a:p>
          <a:p>
            <a:pPr>
              <a:buNone/>
            </a:pPr>
            <a:r>
              <a:rPr lang="pl-PL" sz="2000" dirty="0" smtClean="0"/>
              <a:t>3.</a:t>
            </a:r>
            <a:r>
              <a:rPr lang="en-US" sz="2000" dirty="0" smtClean="0"/>
              <a:t>Where it is most of the fallen leaves under the tree? (country, city)</a:t>
            </a:r>
          </a:p>
          <a:p>
            <a:pPr>
              <a:buNone/>
            </a:pPr>
            <a:r>
              <a:rPr lang="pl-PL" sz="2000" dirty="0" smtClean="0"/>
              <a:t>4.</a:t>
            </a:r>
            <a:r>
              <a:rPr lang="en-US" sz="2000" dirty="0" smtClean="0"/>
              <a:t>Where are the birches along the way? (country, city)</a:t>
            </a:r>
          </a:p>
          <a:p>
            <a:pPr>
              <a:buNone/>
            </a:pPr>
            <a:r>
              <a:rPr lang="pl-PL" sz="2000" dirty="0" smtClean="0"/>
              <a:t>5.</a:t>
            </a:r>
            <a:r>
              <a:rPr lang="en-US" sz="2000" dirty="0" smtClean="0"/>
              <a:t>Where was the highest temperature? (country, date)</a:t>
            </a:r>
          </a:p>
          <a:p>
            <a:pPr>
              <a:buNone/>
            </a:pPr>
            <a:r>
              <a:rPr lang="pl-PL" sz="2000" dirty="0" smtClean="0"/>
              <a:t>6.</a:t>
            </a:r>
            <a:r>
              <a:rPr lang="en-US" sz="2000" dirty="0" smtClean="0"/>
              <a:t>Where was the lowest temperature? (country, date)</a:t>
            </a:r>
          </a:p>
          <a:p>
            <a:pPr>
              <a:buNone/>
            </a:pPr>
            <a:r>
              <a:rPr lang="pl-PL" sz="2000" dirty="0" smtClean="0"/>
              <a:t>7.</a:t>
            </a:r>
            <a:r>
              <a:rPr lang="en-US" sz="2000" dirty="0" smtClean="0"/>
              <a:t>Where most of the sun was shining? (country, number of days)</a:t>
            </a:r>
          </a:p>
          <a:p>
            <a:pPr>
              <a:buNone/>
            </a:pPr>
            <a:r>
              <a:rPr lang="pl-PL" sz="2000" dirty="0" smtClean="0"/>
              <a:t>8.</a:t>
            </a:r>
            <a:r>
              <a:rPr lang="en-US" sz="2000" dirty="0" smtClean="0"/>
              <a:t>Where it was raining? (countries)</a:t>
            </a:r>
          </a:p>
          <a:p>
            <a:pPr>
              <a:buNone/>
            </a:pPr>
            <a:r>
              <a:rPr lang="pl-PL" sz="2000" dirty="0" smtClean="0"/>
              <a:t>9.</a:t>
            </a:r>
            <a:r>
              <a:rPr lang="en-US" sz="2000" dirty="0" smtClean="0"/>
              <a:t>Where most windy? (country, number of days)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58772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For the 3 best students from each country - the diplomas :)</a:t>
            </a: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b917a892_optGrecja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2521" r="12521"/>
          <a:stretch>
            <a:fillRect/>
          </a:stretch>
        </p:blipFill>
        <p:spPr>
          <a:xfrm>
            <a:off x="642910" y="1357298"/>
            <a:ext cx="4206875" cy="4206875"/>
          </a:xfrm>
          <a:ln w="57150">
            <a:solidFill>
              <a:srgbClr val="FFFF00"/>
            </a:solidFill>
          </a:ln>
        </p:spPr>
      </p:pic>
      <p:pic>
        <p:nvPicPr>
          <p:cNvPr id="8" name="Obraz 7" descr="b7149dd2_optGrec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786190"/>
            <a:ext cx="3419475" cy="256222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Obraz 8" descr="ba1a8e42_optGrec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857232"/>
            <a:ext cx="3419475" cy="256222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429652" y="3214686"/>
            <a:ext cx="428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wea</a:t>
            </a:r>
            <a:endParaRPr lang="pl-PL" dirty="0" smtClean="0"/>
          </a:p>
          <a:p>
            <a:r>
              <a:rPr lang="pl-PL" dirty="0" smtClean="0"/>
              <a:t>t</a:t>
            </a:r>
          </a:p>
          <a:p>
            <a:r>
              <a:rPr lang="pl-PL" dirty="0" err="1" smtClean="0"/>
              <a:t>he</a:t>
            </a:r>
            <a:endParaRPr lang="pl-PL" dirty="0" smtClean="0"/>
          </a:p>
          <a:p>
            <a:r>
              <a:rPr lang="pl-PL" dirty="0" err="1" smtClean="0"/>
              <a:t>r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map</a:t>
            </a:r>
            <a:endParaRPr lang="pl-PL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691679" y="260648"/>
          <a:ext cx="5502001" cy="6840760"/>
        </p:xfrm>
        <a:graphic>
          <a:graphicData uri="http://schemas.openxmlformats.org/presentationml/2006/ole">
            <p:oleObj spid="_x0000_s5122" name="Dokument" r:id="rId3" imgW="6787548" imgH="843923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Lithuania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landscape photos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żena\Desktop\projekt 2015\pazdziernik - krajobrazy państw\Litwa\b91ded14_optLit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643314"/>
            <a:ext cx="3236499" cy="24288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027" name="Picture 3" descr="C:\Users\Bożena\Desktop\projekt 2015\pazdziernik - krajobrazy państw\Litwa\b61c19d4_optLit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1230"/>
            <a:ext cx="4320480" cy="32423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028" name="Picture 4" descr="C:\Users\Bożena\Desktop\projekt 2015\pazdziernik - krajobrazy państw\Litwa\b71c3ee4_optLit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857232"/>
            <a:ext cx="3241674" cy="24327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429652" y="2857496"/>
            <a:ext cx="50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</a:t>
            </a:r>
          </a:p>
          <a:p>
            <a:r>
              <a:rPr lang="pl-PL" dirty="0" smtClean="0"/>
              <a:t>e</a:t>
            </a:r>
          </a:p>
          <a:p>
            <a:r>
              <a:rPr lang="pl-PL" dirty="0" smtClean="0"/>
              <a:t>a</a:t>
            </a:r>
          </a:p>
          <a:p>
            <a:r>
              <a:rPr lang="pl-PL" dirty="0" smtClean="0"/>
              <a:t>t</a:t>
            </a:r>
          </a:p>
          <a:p>
            <a:r>
              <a:rPr lang="pl-PL" dirty="0" smtClean="0"/>
              <a:t>h</a:t>
            </a:r>
          </a:p>
          <a:p>
            <a:r>
              <a:rPr lang="pl-PL" dirty="0" smtClean="0"/>
              <a:t>e</a:t>
            </a:r>
          </a:p>
          <a:p>
            <a:r>
              <a:rPr lang="pl-PL" dirty="0" smtClean="0"/>
              <a:t>R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</a:t>
            </a:r>
          </a:p>
          <a:p>
            <a:r>
              <a:rPr lang="pl-PL" dirty="0" smtClean="0"/>
              <a:t>a</a:t>
            </a:r>
          </a:p>
          <a:p>
            <a:r>
              <a:rPr lang="en-US" dirty="0" smtClean="0"/>
              <a:t>p</a:t>
            </a:r>
            <a:endParaRPr lang="pl-PL" dirty="0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857224" y="130210"/>
          <a:ext cx="7549608" cy="6880317"/>
        </p:xfrm>
        <a:graphic>
          <a:graphicData uri="http://schemas.openxmlformats.org/presentationml/2006/ole">
            <p:oleObj spid="_x0000_s2059" name="Dokument" r:id="rId3" imgW="6787548" imgH="669117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Moldova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landscape</a:t>
            </a:r>
            <a:r>
              <a:rPr lang="pl-PL" dirty="0" smtClean="0"/>
              <a:t> </a:t>
            </a:r>
            <a:r>
              <a:rPr lang="pl-PL" dirty="0" err="1" smtClean="0"/>
              <a:t>photos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ożena\Desktop\projekt 2015\pazdziernik - krajobrazy państw\Mołdawia\c21691b4_optMoldaw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02" y="1214422"/>
            <a:ext cx="1192213" cy="1590675"/>
          </a:xfrm>
          <a:prstGeom prst="rect">
            <a:avLst/>
          </a:prstGeom>
          <a:noFill/>
        </p:spPr>
      </p:pic>
      <p:pic>
        <p:nvPicPr>
          <p:cNvPr id="20483" name="Picture 3" descr="C:\Users\Bożena\Desktop\projekt 2015\pazdziernik - krajobrazy państw\Mołdawia\c519c504_optMoldaw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02" y="1214422"/>
            <a:ext cx="1192213" cy="1590675"/>
          </a:xfrm>
          <a:prstGeom prst="rect">
            <a:avLst/>
          </a:prstGeom>
          <a:noFill/>
        </p:spPr>
      </p:pic>
      <p:pic>
        <p:nvPicPr>
          <p:cNvPr id="20484" name="Picture 4" descr="C:\Users\Bożena\Desktop\projekt 2015\pazdziernik - krajobrazy państw\Mołdawia\c4183fe4_optMoldaw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3616817" cy="27146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488" name="Picture 8" descr="C:\Users\Bożena\Desktop\projekt 2015\pazdziernik - krajobrazy państw\Mołdawia\c519c504_optMoldaw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214422"/>
            <a:ext cx="3007754" cy="40130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489" name="Picture 9" descr="C:\Users\Bożena\Desktop\projekt 2015\pazdziernik - krajobrazy państw\Mołdawia\c21691b4_optMoldaw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3214686"/>
            <a:ext cx="2571768" cy="34313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263</Words>
  <Application>Microsoft Office PowerPoint</Application>
  <PresentationFormat>Pokaz na ekranie (4:3)</PresentationFormat>
  <Paragraphs>135</Paragraphs>
  <Slides>29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Bogaty</vt:lpstr>
      <vt:lpstr>Dokument</vt:lpstr>
      <vt:lpstr>Document</vt:lpstr>
      <vt:lpstr>Dokument programu Microsoft Office Word</vt:lpstr>
      <vt:lpstr>Watch closely! </vt:lpstr>
      <vt:lpstr>Greece</vt:lpstr>
      <vt:lpstr>Slajd 3</vt:lpstr>
      <vt:lpstr>Slajd 4</vt:lpstr>
      <vt:lpstr> Lithuania</vt:lpstr>
      <vt:lpstr>Slajd 6</vt:lpstr>
      <vt:lpstr>Slajd 7</vt:lpstr>
      <vt:lpstr>Moldova</vt:lpstr>
      <vt:lpstr>Slajd 9</vt:lpstr>
      <vt:lpstr>Slajd 10</vt:lpstr>
      <vt:lpstr>Poland Oleśnica</vt:lpstr>
      <vt:lpstr>Slajd 12</vt:lpstr>
      <vt:lpstr>Slajd 13</vt:lpstr>
      <vt:lpstr>Poland Pogwizdów</vt:lpstr>
      <vt:lpstr>Slajd 15</vt:lpstr>
      <vt:lpstr>Slajd 16</vt:lpstr>
      <vt:lpstr>Romania</vt:lpstr>
      <vt:lpstr>Slajd 18</vt:lpstr>
      <vt:lpstr>Slajd 19</vt:lpstr>
      <vt:lpstr>Turkey (Necla)</vt:lpstr>
      <vt:lpstr>Slajd 21</vt:lpstr>
      <vt:lpstr>Slajd 22</vt:lpstr>
      <vt:lpstr>Poland Warszawa</vt:lpstr>
      <vt:lpstr>Slajd 24</vt:lpstr>
      <vt:lpstr>Slajd 25</vt:lpstr>
      <vt:lpstr>Turkey (Sevil)</vt:lpstr>
      <vt:lpstr>Slajd 27</vt:lpstr>
      <vt:lpstr>Slajd 28</vt:lpstr>
      <vt:lpstr>Answer the questions: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closely!</dc:title>
  <dc:creator>Bożena</dc:creator>
  <cp:lastModifiedBy>Bożena</cp:lastModifiedBy>
  <cp:revision>29</cp:revision>
  <dcterms:created xsi:type="dcterms:W3CDTF">2015-11-02T17:48:27Z</dcterms:created>
  <dcterms:modified xsi:type="dcterms:W3CDTF">2015-11-04T22:35:00Z</dcterms:modified>
</cp:coreProperties>
</file>