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6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B050"/>
                </a:solidFill>
              </a:rPr>
              <a:t>Finding spring in the garden</a:t>
            </a:r>
            <a:br>
              <a:rPr lang="ro-RO" b="1" dirty="0" smtClean="0">
                <a:solidFill>
                  <a:srgbClr val="00B050"/>
                </a:solidFill>
              </a:rPr>
            </a:br>
            <a:r>
              <a:rPr lang="ro-RO" b="1" dirty="0" smtClean="0">
                <a:solidFill>
                  <a:srgbClr val="00B050"/>
                </a:solidFill>
              </a:rPr>
              <a:t>Romania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1" y="-1"/>
            <a:ext cx="5162549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Finding spring in the garden Romania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spring in the garden Romania</dc:title>
  <dc:creator>Alina</dc:creator>
  <cp:lastModifiedBy>Alina</cp:lastModifiedBy>
  <cp:revision>6</cp:revision>
  <dcterms:created xsi:type="dcterms:W3CDTF">2006-08-16T00:00:00Z</dcterms:created>
  <dcterms:modified xsi:type="dcterms:W3CDTF">2016-03-19T07:59:16Z</dcterms:modified>
</cp:coreProperties>
</file>