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F3AFD-CE57-4B5C-BD0C-B8F1F0272A63}" type="datetimeFigureOut">
              <a:rPr lang="pl-PL" smtClean="0"/>
              <a:pPr/>
              <a:t>2015-10-26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6AE0-D82A-40E4-9F38-CBFB297FD02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85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6AE0-D82A-40E4-9F38-CBFB297FD02F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89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64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3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8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20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68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1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01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1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0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5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2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3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trip to the forest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looking</a:t>
            </a:r>
            <a:r>
              <a:rPr lang="pl-PL" dirty="0"/>
              <a:t> for </a:t>
            </a:r>
            <a:r>
              <a:rPr lang="pl-PL" dirty="0" err="1"/>
              <a:t>autumn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14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844009"/>
            <a:ext cx="6014434" cy="4003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2" y="2921652"/>
            <a:ext cx="4690772" cy="3122295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7796924" y="1862454"/>
            <a:ext cx="2007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flower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9866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9" y="950956"/>
            <a:ext cx="6081691" cy="4048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97" y="2975019"/>
            <a:ext cx="4543549" cy="3024300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7591679" y="1914038"/>
            <a:ext cx="30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hedgehog</a:t>
            </a:r>
            <a:endParaRPr lang="pl-PL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23" y="759812"/>
            <a:ext cx="6429420" cy="4279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6" y="3030733"/>
            <a:ext cx="4546243" cy="3026093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7447486" y="1678306"/>
            <a:ext cx="4117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Mrs</a:t>
            </a:r>
            <a:r>
              <a:rPr lang="pl-PL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r>
              <a:rPr lang="pl-PL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pl-PL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utumn</a:t>
            </a:r>
            <a:endParaRPr lang="pl-PL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29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back</a:t>
            </a:r>
            <a:endParaRPr lang="pl-PL" dirty="0"/>
          </a:p>
        </p:txBody>
      </p:sp>
      <p:pic>
        <p:nvPicPr>
          <p:cNvPr id="1026" name="Picture 2" descr="C:\Users\czytelnik0002\AppData\Local\Microsoft\Windows\Temporary Internet Files\Content.IE5\NEEMLRT2\nicubunu-Weather-Symbols-Su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8591" y="1200883"/>
            <a:ext cx="900394" cy="857625"/>
          </a:xfrm>
          <a:prstGeom prst="rect">
            <a:avLst/>
          </a:prstGeom>
          <a:noFill/>
        </p:spPr>
      </p:pic>
      <p:pic>
        <p:nvPicPr>
          <p:cNvPr id="4" name="Obraz 3" descr="IMG_68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704" y="2643910"/>
            <a:ext cx="3356864" cy="223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68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3779063"/>
            <a:ext cx="3501450" cy="233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68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888" y="2583331"/>
            <a:ext cx="3722624" cy="247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czytelnik0002\AppData\Local\Microsoft\Windows\Temporary Internet Files\Content.IE5\NEEMLRT2\nicubunu-Weather-Symbols-Su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231" y="2865091"/>
            <a:ext cx="900394" cy="857625"/>
          </a:xfrm>
          <a:prstGeom prst="rect">
            <a:avLst/>
          </a:prstGeom>
          <a:noFill/>
        </p:spPr>
      </p:pic>
      <p:pic>
        <p:nvPicPr>
          <p:cNvPr id="8" name="Picture 2" descr="C:\Users\czytelnik0002\AppData\Local\Microsoft\Windows\Temporary Internet Files\Content.IE5\NEEMLRT2\nicubunu-Weather-Symbols-Sun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487" y="1914115"/>
            <a:ext cx="900394" cy="8576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70" y="1965597"/>
            <a:ext cx="5914265" cy="393668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55" y="840801"/>
            <a:ext cx="3972094" cy="2643925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" y="3933938"/>
            <a:ext cx="4602140" cy="92042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" y="4981851"/>
            <a:ext cx="4602140" cy="92042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158832" y="837899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err="1"/>
              <a:t>tired</a:t>
            </a:r>
            <a:r>
              <a:rPr lang="pl-PL" sz="5400" dirty="0"/>
              <a:t> but happy</a:t>
            </a:r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11" y="840801"/>
            <a:ext cx="4602140" cy="9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and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school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604401"/>
            <a:ext cx="5901386" cy="3310309"/>
          </a:xfrm>
          <a:prstGeom prst="rect">
            <a:avLst/>
          </a:prstGeom>
          <a:ln w="2286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609" y="2907777"/>
            <a:ext cx="381000" cy="381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03" y="1042122"/>
            <a:ext cx="381000" cy="381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09" y="5109103"/>
            <a:ext cx="381000" cy="381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17" y="1507790"/>
            <a:ext cx="381000" cy="381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8356359" y="3905612"/>
            <a:ext cx="2765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dirty="0" err="1"/>
              <a:t>autumn</a:t>
            </a:r>
            <a:r>
              <a:rPr lang="pl-PL" sz="4000" dirty="0"/>
              <a:t> </a:t>
            </a:r>
            <a:r>
              <a:rPr lang="pl-PL" sz="4000" dirty="0" err="1"/>
              <a:t>trees</a:t>
            </a:r>
            <a:endParaRPr lang="pl-PL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7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roses</a:t>
            </a:r>
            <a:r>
              <a:rPr lang="pl-PL" dirty="0"/>
              <a:t> with </a:t>
            </a:r>
            <a:r>
              <a:rPr lang="pl-PL" dirty="0" err="1"/>
              <a:t>leaves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52" y="2192453"/>
            <a:ext cx="3673341" cy="2060514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7" y="215232"/>
            <a:ext cx="1863641" cy="332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59" y="2737969"/>
            <a:ext cx="4302761" cy="241358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8" y="3537600"/>
            <a:ext cx="3245477" cy="182051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93" y="3890970"/>
            <a:ext cx="1416630" cy="2521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612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37" y="1572395"/>
            <a:ext cx="657492" cy="65749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94523" y="636259"/>
            <a:ext cx="4692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/>
              <a:t>and </a:t>
            </a:r>
            <a:r>
              <a:rPr lang="pl-PL" sz="5400" dirty="0" err="1"/>
              <a:t>at</a:t>
            </a:r>
            <a:r>
              <a:rPr lang="pl-PL" sz="5400" dirty="0"/>
              <a:t> the </a:t>
            </a:r>
            <a:r>
              <a:rPr lang="pl-PL" sz="5400" dirty="0" smtClean="0"/>
              <a:t>end…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4" y="2366139"/>
            <a:ext cx="5447311" cy="3055601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88" y="4369213"/>
            <a:ext cx="2896315" cy="162465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36" y="905118"/>
            <a:ext cx="5328263" cy="2988822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67" y="4369213"/>
            <a:ext cx="2810456" cy="157649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96" y="1559589"/>
            <a:ext cx="657492" cy="65749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5" y="1516906"/>
            <a:ext cx="657492" cy="65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48" y="3174641"/>
            <a:ext cx="907961" cy="90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road was long and with many attractions</a:t>
            </a:r>
            <a:endParaRPr lang="pl-PL" sz="3600" dirty="0"/>
          </a:p>
        </p:txBody>
      </p:sp>
      <p:sp>
        <p:nvSpPr>
          <p:cNvPr id="28" name="Symbol zastępczy tekstu 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err="1"/>
              <a:t>a</a:t>
            </a:r>
            <a:r>
              <a:rPr lang="pl-PL" dirty="0" err="1" smtClean="0"/>
              <a:t>ll</a:t>
            </a:r>
            <a:r>
              <a:rPr lang="pl-PL" dirty="0" smtClean="0"/>
              <a:t> </a:t>
            </a:r>
            <a:r>
              <a:rPr lang="pl-PL" dirty="0" err="1"/>
              <a:t>interested</a:t>
            </a:r>
            <a:r>
              <a:rPr lang="pl-PL" dirty="0"/>
              <a:t> me</a:t>
            </a:r>
          </a:p>
        </p:txBody>
      </p:sp>
      <p:pic>
        <p:nvPicPr>
          <p:cNvPr id="33" name="Symbol zastępczy zawartości 3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79" y="3243263"/>
            <a:ext cx="3954291" cy="263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Symbol zastępczy tekstu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err="1"/>
              <a:t>beautiful</a:t>
            </a:r>
            <a:r>
              <a:rPr lang="pl-PL" dirty="0"/>
              <a:t> </a:t>
            </a:r>
            <a:r>
              <a:rPr lang="pl-PL" dirty="0" err="1"/>
              <a:t>tree</a:t>
            </a:r>
            <a:r>
              <a:rPr lang="pl-PL" dirty="0"/>
              <a:t> - </a:t>
            </a:r>
            <a:r>
              <a:rPr lang="pl-PL" dirty="0" err="1"/>
              <a:t>rowan</a:t>
            </a:r>
            <a:endParaRPr lang="pl-PL" dirty="0"/>
          </a:p>
        </p:txBody>
      </p:sp>
      <p:pic>
        <p:nvPicPr>
          <p:cNvPr id="35" name="Symbol zastępczy zawartości 3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17" y="3243263"/>
            <a:ext cx="3954291" cy="2632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93" y="2529120"/>
            <a:ext cx="1779222" cy="4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82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collected specimens found their place on the exhibitor</a:t>
            </a:r>
            <a:r>
              <a:rPr lang="pl-PL" sz="3200" dirty="0"/>
              <a:t/>
            </a:r>
            <a:br>
              <a:rPr lang="pl-PL" sz="3200" dirty="0"/>
            </a:br>
            <a:endParaRPr lang="pl-PL" sz="3200" dirty="0"/>
          </a:p>
        </p:txBody>
      </p:sp>
      <p:pic>
        <p:nvPicPr>
          <p:cNvPr id="4" name="Symbol zastępczy zawartości 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63" y="2557463"/>
            <a:ext cx="5914874" cy="3317875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7450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passed a field of red cabbage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5380"/>
            <a:ext cx="4718050" cy="314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5380"/>
            <a:ext cx="4718050" cy="314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07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48" y="4090773"/>
            <a:ext cx="2381250" cy="192405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corn and another photo session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00" y="2557463"/>
            <a:ext cx="4984600" cy="33178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65" y="2882587"/>
            <a:ext cx="590550" cy="9525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11" y="3827977"/>
            <a:ext cx="590550" cy="952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18" y="4431675"/>
            <a:ext cx="5905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ójkąt równoramienny 14"/>
          <p:cNvSpPr/>
          <p:nvPr/>
        </p:nvSpPr>
        <p:spPr>
          <a:xfrm>
            <a:off x="1069265" y="3324888"/>
            <a:ext cx="1295873" cy="9604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rójkąt równoramienny 17"/>
          <p:cNvSpPr/>
          <p:nvPr/>
        </p:nvSpPr>
        <p:spPr>
          <a:xfrm>
            <a:off x="1574009" y="3566937"/>
            <a:ext cx="1661375" cy="1231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równoramienny 10"/>
          <p:cNvSpPr/>
          <p:nvPr/>
        </p:nvSpPr>
        <p:spPr>
          <a:xfrm>
            <a:off x="2159778" y="4547730"/>
            <a:ext cx="1661375" cy="1231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not far ...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00" y="2557463"/>
            <a:ext cx="4984600" cy="3317875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hmurka 4"/>
          <p:cNvSpPr/>
          <p:nvPr/>
        </p:nvSpPr>
        <p:spPr>
          <a:xfrm>
            <a:off x="7833931" y="2285999"/>
            <a:ext cx="1159099" cy="425003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Chmurka 5"/>
          <p:cNvSpPr/>
          <p:nvPr/>
        </p:nvSpPr>
        <p:spPr>
          <a:xfrm>
            <a:off x="5164070" y="2557463"/>
            <a:ext cx="1532586" cy="597861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Chmurka 6"/>
          <p:cNvSpPr/>
          <p:nvPr/>
        </p:nvSpPr>
        <p:spPr>
          <a:xfrm>
            <a:off x="2774026" y="2041302"/>
            <a:ext cx="1609859" cy="66970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łoneczko 7"/>
          <p:cNvSpPr/>
          <p:nvPr/>
        </p:nvSpPr>
        <p:spPr>
          <a:xfrm>
            <a:off x="3751628" y="2495162"/>
            <a:ext cx="1264514" cy="1171977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równoramienny 11"/>
          <p:cNvSpPr/>
          <p:nvPr/>
        </p:nvSpPr>
        <p:spPr>
          <a:xfrm>
            <a:off x="953864" y="4889481"/>
            <a:ext cx="1661375" cy="12313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rójkąt równoramienny 15"/>
          <p:cNvSpPr/>
          <p:nvPr/>
        </p:nvSpPr>
        <p:spPr>
          <a:xfrm>
            <a:off x="1288193" y="2851223"/>
            <a:ext cx="914138" cy="844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równoramienny 16"/>
          <p:cNvSpPr/>
          <p:nvPr/>
        </p:nvSpPr>
        <p:spPr>
          <a:xfrm>
            <a:off x="1526142" y="2556440"/>
            <a:ext cx="482182" cy="5223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Trójkąt równoramienny 18"/>
          <p:cNvSpPr/>
          <p:nvPr/>
        </p:nvSpPr>
        <p:spPr>
          <a:xfrm>
            <a:off x="1831125" y="3148895"/>
            <a:ext cx="1171978" cy="10822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rójkąt równoramienny 19"/>
          <p:cNvSpPr/>
          <p:nvPr/>
        </p:nvSpPr>
        <p:spPr>
          <a:xfrm>
            <a:off x="2103613" y="2665209"/>
            <a:ext cx="618186" cy="669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równoramienny 9"/>
          <p:cNvSpPr/>
          <p:nvPr/>
        </p:nvSpPr>
        <p:spPr>
          <a:xfrm>
            <a:off x="2408953" y="3922941"/>
            <a:ext cx="1171978" cy="10822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rójkąt równoramienny 12"/>
          <p:cNvSpPr/>
          <p:nvPr/>
        </p:nvSpPr>
        <p:spPr>
          <a:xfrm>
            <a:off x="1184351" y="4257195"/>
            <a:ext cx="1171978" cy="10822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/>
          <p:cNvSpPr/>
          <p:nvPr/>
        </p:nvSpPr>
        <p:spPr>
          <a:xfrm>
            <a:off x="1430612" y="3899915"/>
            <a:ext cx="618186" cy="669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równoramienny 8"/>
          <p:cNvSpPr/>
          <p:nvPr/>
        </p:nvSpPr>
        <p:spPr>
          <a:xfrm>
            <a:off x="2705395" y="3534226"/>
            <a:ext cx="618186" cy="6697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030" y="4718244"/>
            <a:ext cx="2190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5380"/>
            <a:ext cx="4718050" cy="3140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in the </a:t>
            </a:r>
            <a:r>
              <a:rPr lang="pl-PL" dirty="0" err="1">
                <a:solidFill>
                  <a:schemeClr val="accent1"/>
                </a:solidFill>
              </a:rPr>
              <a:t>forest</a:t>
            </a:r>
            <a:r>
              <a:rPr lang="pl-PL" dirty="0" smtClean="0">
                <a:solidFill>
                  <a:schemeClr val="accent1"/>
                </a:solidFill>
              </a:rPr>
              <a:t>...</a:t>
            </a:r>
            <a:r>
              <a:rPr lang="pl-PL" dirty="0"/>
              <a:t> </a:t>
            </a:r>
            <a:r>
              <a:rPr lang="pl-PL" dirty="0" err="1">
                <a:solidFill>
                  <a:schemeClr val="accent1"/>
                </a:solidFill>
              </a:rPr>
              <a:t>look</a:t>
            </a:r>
            <a:r>
              <a:rPr lang="pl-PL" dirty="0">
                <a:solidFill>
                  <a:schemeClr val="accent1"/>
                </a:solidFill>
              </a:rPr>
              <a:t> for </a:t>
            </a:r>
            <a:r>
              <a:rPr lang="pl-PL" dirty="0" err="1">
                <a:solidFill>
                  <a:schemeClr val="accent1"/>
                </a:solidFill>
              </a:rPr>
              <a:t>gifts</a:t>
            </a:r>
            <a:r>
              <a:rPr lang="pl-PL" dirty="0" smtClean="0">
                <a:solidFill>
                  <a:schemeClr val="accent1"/>
                </a:solidFill>
              </a:rPr>
              <a:t> 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5380"/>
            <a:ext cx="4718050" cy="3140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80" y="725164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3" y="971127"/>
            <a:ext cx="4718050" cy="3140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ymbol zastępczy zawartości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5380"/>
            <a:ext cx="4718050" cy="3140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401" y="1179489"/>
            <a:ext cx="1776929" cy="10496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64" y="4587293"/>
            <a:ext cx="1143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1" y="741006"/>
            <a:ext cx="3440457" cy="2290054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66" y="741006"/>
            <a:ext cx="3631843" cy="2417446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13" y="3783289"/>
            <a:ext cx="3541143" cy="2357073"/>
          </a:xfrm>
          <a:prstGeom prst="rect">
            <a:avLst/>
          </a:prstGeom>
          <a:ln w="1270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047" y="4095482"/>
            <a:ext cx="2538268" cy="12221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76" y="4095482"/>
            <a:ext cx="1184153" cy="118066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920748" y="3031060"/>
            <a:ext cx="36133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e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pl-PL" sz="3200" b="1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pl-PL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981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90</Words>
  <Application>Microsoft Office PowerPoint</Application>
  <PresentationFormat>Panoramiczny</PresentationFormat>
  <Paragraphs>22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Organiczny</vt:lpstr>
      <vt:lpstr>A trip to the forest</vt:lpstr>
      <vt:lpstr>the road was long and with many attractions</vt:lpstr>
      <vt:lpstr>collected specimens found their place on the exhibitor </vt:lpstr>
      <vt:lpstr>we passed a field of red cabbage</vt:lpstr>
      <vt:lpstr>field corn and another photo session</vt:lpstr>
      <vt:lpstr>not far ...</vt:lpstr>
      <vt:lpstr>in the forest... look for gifts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on the way back</vt:lpstr>
      <vt:lpstr>Prezentacja programu PowerPoint</vt:lpstr>
      <vt:lpstr>and at school</vt:lpstr>
      <vt:lpstr>roses with leaves</vt:lpstr>
      <vt:lpstr>Prezentacja programu PowerPoint</vt:lpstr>
      <vt:lpstr>Thank you for your attention.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to the forest</dc:title>
  <dc:creator>Lucyna Jakubiec</dc:creator>
  <cp:lastModifiedBy>Lucyna Jakubiec</cp:lastModifiedBy>
  <cp:revision>32</cp:revision>
  <dcterms:created xsi:type="dcterms:W3CDTF">2015-10-24T16:34:27Z</dcterms:created>
  <dcterms:modified xsi:type="dcterms:W3CDTF">2015-10-26T16:37:59Z</dcterms:modified>
</cp:coreProperties>
</file>