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84167-CA5F-4420-81AC-4EEC140449DE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2FA47-4831-46F6-8AD8-65A0013FC81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2015-10-29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Office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LOGO – 8 COUNTRY,</a:t>
            </a:r>
            <a:br>
              <a:rPr lang="pl-PL" dirty="0" smtClean="0"/>
            </a:br>
            <a:r>
              <a:rPr lang="pl-PL" dirty="0" smtClean="0"/>
              <a:t>8 OPTIONS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2910" y="3929066"/>
            <a:ext cx="8243918" cy="1199704"/>
          </a:xfrm>
        </p:spPr>
        <p:txBody>
          <a:bodyPr/>
          <a:lstStyle/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children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your</a:t>
            </a:r>
            <a:r>
              <a:rPr lang="pl-PL" dirty="0" smtClean="0"/>
              <a:t> </a:t>
            </a:r>
            <a:r>
              <a:rPr lang="pl-PL" dirty="0" err="1" smtClean="0"/>
              <a:t>schools</a:t>
            </a:r>
            <a:r>
              <a:rPr lang="pl-PL" dirty="0" smtClean="0"/>
              <a:t> </a:t>
            </a:r>
            <a:r>
              <a:rPr lang="pl-PL" dirty="0" err="1" smtClean="0"/>
              <a:t>vote</a:t>
            </a:r>
            <a:r>
              <a:rPr lang="pl-PL" dirty="0" smtClean="0"/>
              <a:t> for one logo</a:t>
            </a: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A)</a:t>
            </a:r>
            <a:endParaRPr lang="pl-PL" dirty="0"/>
          </a:p>
        </p:txBody>
      </p:sp>
      <p:pic>
        <p:nvPicPr>
          <p:cNvPr id="1026" name="Picture 2" descr="C:\Users\Gość\Desktop\LOGO państw\Turcja logo c316b29c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57166"/>
            <a:ext cx="6000792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B)</a:t>
            </a:r>
            <a:endParaRPr lang="pl-PL" dirty="0"/>
          </a:p>
        </p:txBody>
      </p:sp>
      <p:pic>
        <p:nvPicPr>
          <p:cNvPr id="2050" name="Picture 2" descr="C:\Users\Gość\Desktop\LOGO państw\bb14ae8e_optLOGO Rumu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889000"/>
            <a:ext cx="6769100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C)</a:t>
            </a:r>
            <a:endParaRPr lang="pl-PL" dirty="0"/>
          </a:p>
        </p:txBody>
      </p:sp>
      <p:pic>
        <p:nvPicPr>
          <p:cNvPr id="3074" name="Picture 2" descr="C:\Users\Gość\Desktop\LOGO państw\Warszawa logo c613aec0_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891365" cy="4431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D)</a:t>
            </a:r>
            <a:endParaRPr lang="pl-PL" dirty="0"/>
          </a:p>
        </p:txBody>
      </p:sp>
      <p:pic>
        <p:nvPicPr>
          <p:cNvPr id="4099" name="Picture 3" descr="C:\Users\Gość\Desktop\LOGO państw\Litwa logo ba1734a8_op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486499"/>
            <a:ext cx="4286280" cy="5952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E)</a:t>
            </a:r>
            <a:endParaRPr lang="pl-PL" dirty="0"/>
          </a:p>
        </p:txBody>
      </p:sp>
      <p:pic>
        <p:nvPicPr>
          <p:cNvPr id="9217" name="Picture 1" descr="C:\Users\Gość\Desktop\Bozena 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0288" y="449263"/>
            <a:ext cx="4391025" cy="5857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F)</a:t>
            </a:r>
            <a:endParaRPr lang="pl-PL" dirty="0"/>
          </a:p>
        </p:txBody>
      </p:sp>
      <p:pic>
        <p:nvPicPr>
          <p:cNvPr id="28673" name="Picture 1" descr="C:\Users\Gość\Desktop\Ela logo o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142984"/>
            <a:ext cx="6737348" cy="4873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G)</a:t>
            </a:r>
            <a:endParaRPr lang="pl-PL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643174" y="461896"/>
          <a:ext cx="4214842" cy="5958031"/>
        </p:xfrm>
        <a:graphic>
          <a:graphicData uri="http://schemas.openxmlformats.org/presentationml/2006/ole">
            <p:oleObj spid="_x0000_s7170" name="Dokument" r:id="rId3" imgW="7589430" imgH="10726982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H)</a:t>
            </a:r>
            <a:endParaRPr lang="pl-PL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357290" y="1142984"/>
          <a:ext cx="7048528" cy="4352100"/>
        </p:xfrm>
        <a:graphic>
          <a:graphicData uri="http://schemas.openxmlformats.org/presentationml/2006/ole">
            <p:oleObj spid="_x0000_s8194" name="Dokument" r:id="rId3" imgW="10244636" imgH="6325666" progId="Word.Document.12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</TotalTime>
  <Words>30</Words>
  <PresentationFormat>Pokaz na ekranie (4:3)</PresentationFormat>
  <Paragraphs>10</Paragraphs>
  <Slides>9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1" baseType="lpstr">
      <vt:lpstr>Hol</vt:lpstr>
      <vt:lpstr>Dokument</vt:lpstr>
      <vt:lpstr>LOGO – 8 COUNTRY, 8 OPTIONS</vt:lpstr>
      <vt:lpstr>A)</vt:lpstr>
      <vt:lpstr>B)</vt:lpstr>
      <vt:lpstr>C)</vt:lpstr>
      <vt:lpstr>D)</vt:lpstr>
      <vt:lpstr>E)</vt:lpstr>
      <vt:lpstr>F)</vt:lpstr>
      <vt:lpstr>G)</vt:lpstr>
      <vt:lpstr>H)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 – 8 COUNTRY, 8 OPTIONS</dc:title>
  <dc:creator>Gość</dc:creator>
  <cp:lastModifiedBy>Gość</cp:lastModifiedBy>
  <cp:revision>4</cp:revision>
  <dcterms:created xsi:type="dcterms:W3CDTF">2015-10-29T19:19:50Z</dcterms:created>
  <dcterms:modified xsi:type="dcterms:W3CDTF">2015-10-29T20:37:46Z</dcterms:modified>
</cp:coreProperties>
</file>