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86F688-F81D-451D-9374-2AFF1AF567A5}" type="datetimeFigureOut">
              <a:rPr lang="tr-TR" smtClean="0"/>
              <a:t>26.01.2016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6754E4-AA70-4773-B91D-7AED45261A4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Dalaman </a:t>
            </a:r>
            <a:r>
              <a:rPr lang="tr-TR" dirty="0" err="1" smtClean="0"/>
              <a:t>Hurriyet</a:t>
            </a:r>
            <a:r>
              <a:rPr lang="tr-TR" dirty="0" smtClean="0"/>
              <a:t> </a:t>
            </a:r>
            <a:r>
              <a:rPr lang="tr-TR" dirty="0" err="1" smtClean="0"/>
              <a:t>P</a:t>
            </a:r>
            <a:r>
              <a:rPr lang="tr-TR" dirty="0" err="1" smtClean="0"/>
              <a:t>rimary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Origami</a:t>
            </a:r>
            <a:r>
              <a:rPr lang="tr-TR" dirty="0" smtClean="0"/>
              <a:t>-</a:t>
            </a:r>
            <a:r>
              <a:rPr lang="tr-TR" dirty="0" err="1" smtClean="0"/>
              <a:t>Origami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ear</a:t>
            </a:r>
            <a:r>
              <a:rPr lang="tr-TR" dirty="0" smtClean="0"/>
              <a:t>,</a:t>
            </a:r>
            <a:r>
              <a:rPr lang="tr-TR" dirty="0" err="1" smtClean="0"/>
              <a:t>mouth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eyes</a:t>
            </a:r>
            <a:r>
              <a:rPr lang="tr-TR" dirty="0" smtClean="0"/>
              <a:t> on it ..</a:t>
            </a:r>
            <a:endParaRPr lang="tr-TR" dirty="0"/>
          </a:p>
        </p:txBody>
      </p:sp>
      <p:pic>
        <p:nvPicPr>
          <p:cNvPr id="8194" name="Picture 2" descr="C:\Documents and Settings\LG-Pc\Desktop\bayramanıl\IMG_2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ears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9218" name="Picture 2" descr="C:\Documents and Settings\LG-Pc\Desktop\bayramanıl\IMG_2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eyes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10242" name="Picture 2" descr="C:\Documents and Settings\LG-Pc\Desktop\bayramanıl\IMG_2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Add</a:t>
            </a:r>
            <a:r>
              <a:rPr lang="tr-TR" dirty="0" smtClean="0"/>
              <a:t> </a:t>
            </a:r>
            <a:r>
              <a:rPr lang="tr-TR" dirty="0" err="1" smtClean="0"/>
              <a:t>mouth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13314" name="Picture 2" descr="C:\Documents and Settings\LG-Pc\Desktop\bayramanıl\IMG_2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fox</a:t>
            </a:r>
            <a:r>
              <a:rPr lang="tr-TR" dirty="0" smtClean="0"/>
              <a:t> </a:t>
            </a:r>
            <a:r>
              <a:rPr lang="tr-TR" dirty="0" err="1" smtClean="0"/>
              <a:t>origami</a:t>
            </a:r>
            <a:r>
              <a:rPr lang="tr-TR" dirty="0" smtClean="0"/>
              <a:t> is </a:t>
            </a:r>
            <a:r>
              <a:rPr lang="tr-TR" dirty="0" err="1" smtClean="0"/>
              <a:t>ready</a:t>
            </a:r>
            <a:r>
              <a:rPr lang="tr-TR" dirty="0" smtClean="0"/>
              <a:t>..</a:t>
            </a:r>
            <a:endParaRPr lang="tr-TR" dirty="0"/>
          </a:p>
        </p:txBody>
      </p:sp>
      <p:pic>
        <p:nvPicPr>
          <p:cNvPr id="14338" name="Picture 2" descr="C:\Documents and Settings\LG-Pc\Desktop\bayramanıl\IMG_2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12290" name="Picture 2" descr="C:\Documents and Settings\LG-Pc\Desktop\bayramanıl\IMG_2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My</a:t>
            </a:r>
            <a:r>
              <a:rPr lang="tr-TR" dirty="0" smtClean="0"/>
              <a:t> name is Bayram Anıl.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origami</a:t>
            </a:r>
            <a:r>
              <a:rPr lang="tr-TR" dirty="0" smtClean="0"/>
              <a:t> </a:t>
            </a:r>
            <a:r>
              <a:rPr lang="tr-TR" dirty="0" err="1" smtClean="0"/>
              <a:t>fox</a:t>
            </a:r>
            <a:r>
              <a:rPr lang="tr-TR" dirty="0" smtClean="0"/>
              <a:t>.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a </a:t>
            </a:r>
            <a:r>
              <a:rPr lang="tr-TR" dirty="0" err="1" smtClean="0"/>
              <a:t>paper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7" name="Picture 3" descr="C:\Documents and Settings\LG-Pc\Desktop\bayramanıl\IMG_2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Fold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it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corners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a </a:t>
            </a:r>
            <a:r>
              <a:rPr lang="tr-TR" dirty="0" err="1" smtClean="0"/>
              <a:t>triangle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Picture 2" descr="C:\Documents and Settings\LG-Pc\Desktop\bayramanıl\IMG_2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it..</a:t>
            </a:r>
            <a:endParaRPr lang="tr-TR" dirty="0"/>
          </a:p>
        </p:txBody>
      </p:sp>
      <p:pic>
        <p:nvPicPr>
          <p:cNvPr id="3074" name="Picture 2" descr="C:\Documents and Settings\LG-Pc\Desktop\bayramanıl\IMG_2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Abd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paper</a:t>
            </a:r>
            <a:r>
              <a:rPr lang="tr-TR" dirty="0" smtClean="0"/>
              <a:t>..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lines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1" name="Picture 3" descr="C:\Documents and Settings\LG-Pc\Desktop\bayramanıl\IMG_2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Fold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triangle</a:t>
            </a:r>
            <a:r>
              <a:rPr lang="tr-TR" dirty="0" smtClean="0"/>
              <a:t> as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picture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098" name="Picture 2" descr="C:\Documents and Settings\LG-Pc\Desktop\bayramanıl\IMG_2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fold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corner</a:t>
            </a:r>
            <a:r>
              <a:rPr lang="tr-TR" dirty="0" smtClean="0"/>
              <a:t> of </a:t>
            </a:r>
            <a:r>
              <a:rPr lang="tr-TR" dirty="0" err="1" smtClean="0"/>
              <a:t>triangle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picture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122" name="Picture 2" descr="C:\Documents and Settings\LG-Pc\Desktop\bayramanıl\IMG_2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again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146" name="Picture 2" descr="C:\Documents and Settings\LG-Pc\Desktop\bayramanıl\IMG_2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shape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170" name="Picture 2" descr="C:\Documents and Settings\LG-Pc\Desktop\bayramanıl\IMG_2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121</Words>
  <Application>Microsoft Office PowerPoint</Application>
  <PresentationFormat>Ekran Gösterisi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Dalaman Hurriyet Primary School</vt:lpstr>
      <vt:lpstr>My name is Bayram Anıl.This is my origami fox.We need a paper.</vt:lpstr>
      <vt:lpstr>Fold up it from the corners and create a triangle.</vt:lpstr>
      <vt:lpstr>Then open it..</vt:lpstr>
      <vt:lpstr>Abd do the same one to other part of paper..You will have a certain lines on the paper.</vt:lpstr>
      <vt:lpstr>Fold the triangle as in the picture.</vt:lpstr>
      <vt:lpstr>And fold the corner of triangle like the picture.</vt:lpstr>
      <vt:lpstr>And do the same one again to other side.</vt:lpstr>
      <vt:lpstr>You will have a shape like this.</vt:lpstr>
      <vt:lpstr>Then draw ear,mouth and eyes on it ..</vt:lpstr>
      <vt:lpstr>First ears..</vt:lpstr>
      <vt:lpstr>Draw two little eyes..</vt:lpstr>
      <vt:lpstr>Add mouth to fox..</vt:lpstr>
      <vt:lpstr>fox origami is ready..</vt:lpstr>
      <vt:lpstr>Thank you…</vt:lpstr>
    </vt:vector>
  </TitlesOfParts>
  <Company>Kartal Göz Bilgisayar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Dalaman hurriye primary school</dc:title>
  <dc:creator>Lg</dc:creator>
  <cp:lastModifiedBy>Lg</cp:lastModifiedBy>
  <cp:revision>2</cp:revision>
  <dcterms:created xsi:type="dcterms:W3CDTF">2016-01-25T23:39:31Z</dcterms:created>
  <dcterms:modified xsi:type="dcterms:W3CDTF">2016-01-25T23:54:01Z</dcterms:modified>
</cp:coreProperties>
</file>