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0" r:id="rId5"/>
    <p:sldId id="266" r:id="rId6"/>
    <p:sldId id="261" r:id="rId7"/>
    <p:sldId id="267" r:id="rId8"/>
    <p:sldId id="262" r:id="rId9"/>
    <p:sldId id="268" r:id="rId10"/>
    <p:sldId id="263" r:id="rId11"/>
    <p:sldId id="269" r:id="rId12"/>
    <p:sldId id="264" r:id="rId13"/>
    <p:sldId id="270" r:id="rId14"/>
    <p:sldId id="265" r:id="rId15"/>
    <p:sldId id="271" r:id="rId16"/>
    <p:sldId id="272" r:id="rId17"/>
    <p:sldId id="273" r:id="rId18"/>
    <p:sldId id="259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9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4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61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2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37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1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91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59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7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77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899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9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40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0DDBA8-8EB9-4E8D-A159-BD47753D4CF5}" type="datetimeFigureOut">
              <a:rPr lang="pl-PL" smtClean="0"/>
              <a:t>2015-11-01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99CD08-7BC6-41B0-B8C7-0E59361B72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54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0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2.wav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jp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4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8.jpg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1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audio" Target="../media/audio2.wav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416" y="309138"/>
            <a:ext cx="8227811" cy="6146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60304" y="5795490"/>
            <a:ext cx="6815669" cy="132080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CHOOSE THE CORRECT PICTURE</a:t>
            </a:r>
            <a:endParaRPr lang="pl-PL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680339" y="780765"/>
            <a:ext cx="48397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AUTUMN GIFTS</a:t>
            </a:r>
            <a:endParaRPr lang="pl-PL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3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916199" y="1009747"/>
            <a:ext cx="1867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cones</a:t>
            </a:r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Obraz 5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514" y="2707069"/>
            <a:ext cx="3583189" cy="23738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hlinkClick r:id="rId5" action="ppaction://hlinksldjump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04" y="2692117"/>
            <a:ext cx="2068013" cy="2374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hlinkClick r:id="rId5" action="ppaction://hlinksldjump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0145" y="2692117"/>
            <a:ext cx="2105343" cy="2388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436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7391" y="1009747"/>
            <a:ext cx="4865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WELL DONE !</a:t>
            </a:r>
            <a:endParaRPr lang="pl-PL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Obraz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88" y="2477573"/>
            <a:ext cx="2891844" cy="28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272595" y="1009747"/>
            <a:ext cx="3155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pumpkins</a:t>
            </a:r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Obraz 5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4" y="2621924"/>
            <a:ext cx="3390005" cy="254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15" y="2714759"/>
            <a:ext cx="1886411" cy="2356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280" y="2621924"/>
            <a:ext cx="3231641" cy="2356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910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7394" y="1009747"/>
            <a:ext cx="4865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WELL DONE !</a:t>
            </a:r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Obraz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88" y="2477573"/>
            <a:ext cx="2891844" cy="28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516251" y="1009747"/>
            <a:ext cx="2667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potatoes</a:t>
            </a:r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Obraz 5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261" y="2456967"/>
            <a:ext cx="4386763" cy="2771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hlinkClick r:id="rId5" action="ppaction://hlinksldjump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70" y="2456966"/>
            <a:ext cx="3800162" cy="26105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067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7391" y="1009747"/>
            <a:ext cx="4865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WELL DONE !</a:t>
            </a:r>
            <a:endParaRPr lang="pl-PL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Obraz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88" y="2477573"/>
            <a:ext cx="2891844" cy="28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236238" y="1009747"/>
            <a:ext cx="3227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vegetables</a:t>
            </a:r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Obraz 7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45" y="2550016"/>
            <a:ext cx="4504686" cy="3000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hlinkClick r:id="rId5" action="ppaction://hlinksldjump">
              <a:snd r:embed="rId6" name="bomb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97" y="2550016"/>
            <a:ext cx="2959392" cy="3030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7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7391" y="1009747"/>
            <a:ext cx="4865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WELL DONE !</a:t>
            </a:r>
            <a:endParaRPr lang="pl-PL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Obraz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88" y="2477573"/>
            <a:ext cx="2891844" cy="28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8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268202" y="2592230"/>
            <a:ext cx="7715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CONGRATULATIONS !</a:t>
            </a:r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Obraz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0253">
            <a:off x="5256471" y="3649550"/>
            <a:ext cx="1739035" cy="17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hlinkClick r:id="rId2" action="ppaction://hlinksldjump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31" y="2446985"/>
            <a:ext cx="2159424" cy="247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74" y="2503437"/>
            <a:ext cx="2359840" cy="2359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>
            <a:hlinkClick r:id="" action="ppaction://noaction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555" y="2451921"/>
            <a:ext cx="2458771" cy="2411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rostokąt 6"/>
          <p:cNvSpPr/>
          <p:nvPr/>
        </p:nvSpPr>
        <p:spPr>
          <a:xfrm>
            <a:off x="5206435" y="1133340"/>
            <a:ext cx="1600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pitchFamily="66" charset="0"/>
              </a:rPr>
              <a:t>corn</a:t>
            </a:r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221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7391" y="1009747"/>
            <a:ext cx="4865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WELL DONE !</a:t>
            </a:r>
            <a:endParaRPr lang="pl-PL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Obraz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88" y="2477573"/>
            <a:ext cx="2891844" cy="28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0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358992" y="897527"/>
            <a:ext cx="32950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chestnuts</a:t>
            </a:r>
            <a:endParaRPr lang="pl-PL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Obraz 6">
            <a:hlinkClick r:id="" action="ppaction://noaction">
              <a:snd r:embed="rId2" name="bomb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805" y="2781837"/>
            <a:ext cx="1712037" cy="2137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19" y="2781836"/>
            <a:ext cx="3074201" cy="2099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>
            <a:hlinkClick r:id="rId6" action="ppaction://hlinksldjump">
              <a:snd r:embed="rId2" name="bomb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97" y="2781836"/>
            <a:ext cx="2450819" cy="2124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30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7391" y="1009747"/>
            <a:ext cx="4865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WELL DONE !</a:t>
            </a:r>
            <a:endParaRPr lang="pl-PL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Obraz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88" y="2477573"/>
            <a:ext cx="2891844" cy="28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7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671999" y="1009747"/>
            <a:ext cx="235622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acorns</a:t>
            </a:r>
            <a:endParaRPr lang="pl-PL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Obraz 5">
            <a:hlinkClick r:id="" action="ppaction://hlinkshowjump?jump=nextslide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19" y="2776470"/>
            <a:ext cx="2939246" cy="2204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82" y="2776470"/>
            <a:ext cx="1457527" cy="22024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hlinkClick r:id="" action="ppaction://noaction">
              <a:snd r:embed="rId4" name="bomb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858" y="2860584"/>
            <a:ext cx="2653181" cy="2136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11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7391" y="1009747"/>
            <a:ext cx="4865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WELL DONE !</a:t>
            </a:r>
            <a:endParaRPr lang="pl-PL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Obraz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88" y="2477573"/>
            <a:ext cx="2891844" cy="28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0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980031" y="1009747"/>
            <a:ext cx="1740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frutis</a:t>
            </a:r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Obraz 5">
            <a:hlinkClick r:id="" action="ppaction://hlinkshowjump?jump=nextslide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34" y="2635849"/>
            <a:ext cx="3549474" cy="2365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az 6">
            <a:hlinkClick r:id="rId4" action="ppaction://hlinksldjump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883" y="2666382"/>
            <a:ext cx="2966434" cy="2261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az 7">
            <a:hlinkClick r:id="rId4" action="ppaction://hlinksldjump">
              <a:snd r:embed="rId5" name="bomb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3" y="2635849"/>
            <a:ext cx="2801568" cy="229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6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417391" y="1009747"/>
            <a:ext cx="48654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WELL DONE !</a:t>
            </a:r>
            <a:endParaRPr lang="pl-PL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pl-PL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Obraz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188" y="2477573"/>
            <a:ext cx="2891844" cy="28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160</TotalTime>
  <Words>40</Words>
  <Application>Microsoft Office PowerPoint</Application>
  <PresentationFormat>Panoramiczny</PresentationFormat>
  <Paragraphs>19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Garamond</vt:lpstr>
      <vt:lpstr>Organiczny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Warzywa i owoce</dc:title>
  <dc:creator>Elka</dc:creator>
  <cp:lastModifiedBy>Elka</cp:lastModifiedBy>
  <cp:revision>18</cp:revision>
  <dcterms:created xsi:type="dcterms:W3CDTF">2015-10-31T21:44:22Z</dcterms:created>
  <dcterms:modified xsi:type="dcterms:W3CDTF">2015-11-01T21:53:38Z</dcterms:modified>
</cp:coreProperties>
</file>