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801" autoAdjust="0"/>
    <p:restoredTop sz="94660"/>
  </p:normalViewPr>
  <p:slideViewPr>
    <p:cSldViewPr>
      <p:cViewPr>
        <p:scale>
          <a:sx n="59" d="100"/>
          <a:sy n="59" d="100"/>
        </p:scale>
        <p:origin x="-2322" y="-3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C20ACF8F-53AE-41F1-B2D4-565DA72AEA1D}" type="datetimeFigureOut">
              <a:rPr lang="el-GR" smtClean="0"/>
              <a:t>7/3/2016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7D5684D-FFC8-4971-BECC-3A5A3A801010}" type="slidenum">
              <a:rPr lang="el-GR" smtClean="0"/>
              <a:t>‹#›</a:t>
            </a:fld>
            <a:endParaRPr lang="el-GR"/>
          </a:p>
        </p:txBody>
      </p:sp>
    </p:spTree>
    <p:extLst>
      <p:ext uri="{BB962C8B-B14F-4D97-AF65-F5344CB8AC3E}">
        <p14:creationId xmlns:p14="http://schemas.microsoft.com/office/powerpoint/2010/main" val="2208992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20ACF8F-53AE-41F1-B2D4-565DA72AEA1D}" type="datetimeFigureOut">
              <a:rPr lang="el-GR" smtClean="0"/>
              <a:t>7/3/2016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7D5684D-FFC8-4971-BECC-3A5A3A801010}" type="slidenum">
              <a:rPr lang="el-GR" smtClean="0"/>
              <a:t>‹#›</a:t>
            </a:fld>
            <a:endParaRPr lang="el-GR"/>
          </a:p>
        </p:txBody>
      </p:sp>
    </p:spTree>
    <p:extLst>
      <p:ext uri="{BB962C8B-B14F-4D97-AF65-F5344CB8AC3E}">
        <p14:creationId xmlns:p14="http://schemas.microsoft.com/office/powerpoint/2010/main" val="1285523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20ACF8F-53AE-41F1-B2D4-565DA72AEA1D}" type="datetimeFigureOut">
              <a:rPr lang="el-GR" smtClean="0"/>
              <a:t>7/3/2016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7D5684D-FFC8-4971-BECC-3A5A3A801010}" type="slidenum">
              <a:rPr lang="el-GR" smtClean="0"/>
              <a:t>‹#›</a:t>
            </a:fld>
            <a:endParaRPr lang="el-GR"/>
          </a:p>
        </p:txBody>
      </p:sp>
    </p:spTree>
    <p:extLst>
      <p:ext uri="{BB962C8B-B14F-4D97-AF65-F5344CB8AC3E}">
        <p14:creationId xmlns:p14="http://schemas.microsoft.com/office/powerpoint/2010/main" val="1695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20ACF8F-53AE-41F1-B2D4-565DA72AEA1D}" type="datetimeFigureOut">
              <a:rPr lang="el-GR" smtClean="0"/>
              <a:t>7/3/2016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7D5684D-FFC8-4971-BECC-3A5A3A801010}" type="slidenum">
              <a:rPr lang="el-GR" smtClean="0"/>
              <a:t>‹#›</a:t>
            </a:fld>
            <a:endParaRPr lang="el-GR"/>
          </a:p>
        </p:txBody>
      </p:sp>
    </p:spTree>
    <p:extLst>
      <p:ext uri="{BB962C8B-B14F-4D97-AF65-F5344CB8AC3E}">
        <p14:creationId xmlns:p14="http://schemas.microsoft.com/office/powerpoint/2010/main" val="372797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0ACF8F-53AE-41F1-B2D4-565DA72AEA1D}" type="datetimeFigureOut">
              <a:rPr lang="el-GR" smtClean="0"/>
              <a:t>7/3/2016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7D5684D-FFC8-4971-BECC-3A5A3A801010}" type="slidenum">
              <a:rPr lang="el-GR" smtClean="0"/>
              <a:t>‹#›</a:t>
            </a:fld>
            <a:endParaRPr lang="el-GR"/>
          </a:p>
        </p:txBody>
      </p:sp>
    </p:spTree>
    <p:extLst>
      <p:ext uri="{BB962C8B-B14F-4D97-AF65-F5344CB8AC3E}">
        <p14:creationId xmlns:p14="http://schemas.microsoft.com/office/powerpoint/2010/main" val="380127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C20ACF8F-53AE-41F1-B2D4-565DA72AEA1D}" type="datetimeFigureOut">
              <a:rPr lang="el-GR" smtClean="0"/>
              <a:t>7/3/2016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7D5684D-FFC8-4971-BECC-3A5A3A801010}" type="slidenum">
              <a:rPr lang="el-GR" smtClean="0"/>
              <a:t>‹#›</a:t>
            </a:fld>
            <a:endParaRPr lang="el-GR"/>
          </a:p>
        </p:txBody>
      </p:sp>
    </p:spTree>
    <p:extLst>
      <p:ext uri="{BB962C8B-B14F-4D97-AF65-F5344CB8AC3E}">
        <p14:creationId xmlns:p14="http://schemas.microsoft.com/office/powerpoint/2010/main" val="15301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C20ACF8F-53AE-41F1-B2D4-565DA72AEA1D}" type="datetimeFigureOut">
              <a:rPr lang="el-GR" smtClean="0"/>
              <a:t>7/3/2016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7D5684D-FFC8-4971-BECC-3A5A3A801010}" type="slidenum">
              <a:rPr lang="el-GR" smtClean="0"/>
              <a:t>‹#›</a:t>
            </a:fld>
            <a:endParaRPr lang="el-GR"/>
          </a:p>
        </p:txBody>
      </p:sp>
    </p:spTree>
    <p:extLst>
      <p:ext uri="{BB962C8B-B14F-4D97-AF65-F5344CB8AC3E}">
        <p14:creationId xmlns:p14="http://schemas.microsoft.com/office/powerpoint/2010/main" val="155336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C20ACF8F-53AE-41F1-B2D4-565DA72AEA1D}" type="datetimeFigureOut">
              <a:rPr lang="el-GR" smtClean="0"/>
              <a:t>7/3/2016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7D5684D-FFC8-4971-BECC-3A5A3A801010}" type="slidenum">
              <a:rPr lang="el-GR" smtClean="0"/>
              <a:t>‹#›</a:t>
            </a:fld>
            <a:endParaRPr lang="el-GR"/>
          </a:p>
        </p:txBody>
      </p:sp>
    </p:spTree>
    <p:extLst>
      <p:ext uri="{BB962C8B-B14F-4D97-AF65-F5344CB8AC3E}">
        <p14:creationId xmlns:p14="http://schemas.microsoft.com/office/powerpoint/2010/main" val="3047904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ACF8F-53AE-41F1-B2D4-565DA72AEA1D}" type="datetimeFigureOut">
              <a:rPr lang="el-GR" smtClean="0"/>
              <a:t>7/3/2016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7D5684D-FFC8-4971-BECC-3A5A3A801010}" type="slidenum">
              <a:rPr lang="el-GR" smtClean="0"/>
              <a:t>‹#›</a:t>
            </a:fld>
            <a:endParaRPr lang="el-GR"/>
          </a:p>
        </p:txBody>
      </p:sp>
    </p:spTree>
    <p:extLst>
      <p:ext uri="{BB962C8B-B14F-4D97-AF65-F5344CB8AC3E}">
        <p14:creationId xmlns:p14="http://schemas.microsoft.com/office/powerpoint/2010/main" val="421454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0ACF8F-53AE-41F1-B2D4-565DA72AEA1D}" type="datetimeFigureOut">
              <a:rPr lang="el-GR" smtClean="0"/>
              <a:t>7/3/2016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7D5684D-FFC8-4971-BECC-3A5A3A801010}" type="slidenum">
              <a:rPr lang="el-GR" smtClean="0"/>
              <a:t>‹#›</a:t>
            </a:fld>
            <a:endParaRPr lang="el-GR"/>
          </a:p>
        </p:txBody>
      </p:sp>
    </p:spTree>
    <p:extLst>
      <p:ext uri="{BB962C8B-B14F-4D97-AF65-F5344CB8AC3E}">
        <p14:creationId xmlns:p14="http://schemas.microsoft.com/office/powerpoint/2010/main" val="152777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0ACF8F-53AE-41F1-B2D4-565DA72AEA1D}" type="datetimeFigureOut">
              <a:rPr lang="el-GR" smtClean="0"/>
              <a:t>7/3/2016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7D5684D-FFC8-4971-BECC-3A5A3A801010}" type="slidenum">
              <a:rPr lang="el-GR" smtClean="0"/>
              <a:t>‹#›</a:t>
            </a:fld>
            <a:endParaRPr lang="el-GR"/>
          </a:p>
        </p:txBody>
      </p:sp>
    </p:spTree>
    <p:extLst>
      <p:ext uri="{BB962C8B-B14F-4D97-AF65-F5344CB8AC3E}">
        <p14:creationId xmlns:p14="http://schemas.microsoft.com/office/powerpoint/2010/main" val="401501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ACF8F-53AE-41F1-B2D4-565DA72AEA1D}" type="datetimeFigureOut">
              <a:rPr lang="el-GR" smtClean="0"/>
              <a:t>7/3/2016</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5684D-FFC8-4971-BECC-3A5A3A801010}" type="slidenum">
              <a:rPr lang="el-GR" smtClean="0"/>
              <a:t>‹#›</a:t>
            </a:fld>
            <a:endParaRPr lang="el-GR"/>
          </a:p>
        </p:txBody>
      </p:sp>
    </p:spTree>
    <p:extLst>
      <p:ext uri="{BB962C8B-B14F-4D97-AF65-F5344CB8AC3E}">
        <p14:creationId xmlns:p14="http://schemas.microsoft.com/office/powerpoint/2010/main" val="583416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fisorama.gr/image/data/afises/dp/almond-tree-%5b148x99%5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2134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1342987"/>
            <a:ext cx="9213405" cy="1470025"/>
          </a:xfrm>
        </p:spPr>
        <p:txBody>
          <a:bodyPr>
            <a:noAutofit/>
          </a:bodyPr>
          <a:lstStyle/>
          <a:p>
            <a:r>
              <a:rPr lang="en-US" sz="11500" b="1" i="1" dirty="0" smtClean="0">
                <a:solidFill>
                  <a:srgbClr val="FFFF00"/>
                </a:solidFill>
              </a:rPr>
              <a:t>Spring Flowers</a:t>
            </a:r>
            <a:endParaRPr lang="el-GR" sz="11500" b="1" i="1" dirty="0">
              <a:solidFill>
                <a:srgbClr val="FFFF00"/>
              </a:solidFill>
            </a:endParaRPr>
          </a:p>
        </p:txBody>
      </p:sp>
      <p:sp>
        <p:nvSpPr>
          <p:cNvPr id="3" name="TextBox 2"/>
          <p:cNvSpPr txBox="1"/>
          <p:nvPr/>
        </p:nvSpPr>
        <p:spPr>
          <a:xfrm>
            <a:off x="-180528" y="2780928"/>
            <a:ext cx="7380312" cy="923330"/>
          </a:xfrm>
          <a:prstGeom prst="rect">
            <a:avLst/>
          </a:prstGeom>
          <a:noFill/>
        </p:spPr>
        <p:txBody>
          <a:bodyPr wrap="square" rtlCol="0">
            <a:spAutoFit/>
          </a:bodyPr>
          <a:lstStyle/>
          <a:p>
            <a:pPr algn="r"/>
            <a:endParaRPr lang="el-GR" sz="5400" b="1" i="1" dirty="0">
              <a:solidFill>
                <a:srgbClr val="FF0000"/>
              </a:solidFill>
            </a:endParaRPr>
          </a:p>
        </p:txBody>
      </p:sp>
      <p:pic>
        <p:nvPicPr>
          <p:cNvPr id="4" name="Spring-_Antonio_Vivaldi_Land_of_flower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50291" y="4869160"/>
            <a:ext cx="288000" cy="288000"/>
          </a:xfrm>
          <a:prstGeom prst="rect">
            <a:avLst/>
          </a:prstGeom>
        </p:spPr>
      </p:pic>
    </p:spTree>
    <p:extLst>
      <p:ext uri="{BB962C8B-B14F-4D97-AF65-F5344CB8AC3E}">
        <p14:creationId xmlns:p14="http://schemas.microsoft.com/office/powerpoint/2010/main" val="192252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heel(1)">
                                      <p:cBhvr>
                                        <p:cTn id="11" dur="2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nodePh="1">
                                  <p:stCondLst>
                                    <p:cond delay="0"/>
                                  </p:stCondLst>
                                  <p:endCondLst>
                                    <p:cond evt="begin" delay="0">
                                      <p:tn val="19"/>
                                    </p:cond>
                                  </p:end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heel(1)">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2"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3.gstatic.com/images?q=tbn:ANd9GcTRZCFfvzuOmjBh_132SwQXtAACJ2yCBkSvx4ghlMy4XsHdeI0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0" y="0"/>
            <a:ext cx="919911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10" y="3140968"/>
            <a:ext cx="9144000" cy="1143000"/>
          </a:xfrm>
        </p:spPr>
        <p:txBody>
          <a:bodyPr>
            <a:normAutofit fontScale="90000"/>
          </a:bodyPr>
          <a:lstStyle/>
          <a:p>
            <a:r>
              <a:rPr lang="en-US" sz="4900" b="1" i="1" dirty="0" smtClean="0">
                <a:solidFill>
                  <a:srgbClr val="FF0000"/>
                </a:solidFill>
              </a:rPr>
              <a:t>The</a:t>
            </a:r>
            <a:r>
              <a:rPr lang="el-GR" sz="4900" b="1" i="1" dirty="0" smtClean="0">
                <a:solidFill>
                  <a:srgbClr val="FF0000"/>
                </a:solidFill>
              </a:rPr>
              <a:t> </a:t>
            </a:r>
            <a:r>
              <a:rPr lang="en-US" sz="4900" b="1" i="1" dirty="0" smtClean="0">
                <a:solidFill>
                  <a:srgbClr val="FF0000"/>
                </a:solidFill>
              </a:rPr>
              <a:t>project </a:t>
            </a:r>
            <a:r>
              <a:rPr lang="en-US" sz="4900" b="1" i="1" dirty="0">
                <a:solidFill>
                  <a:srgbClr val="FF0000"/>
                </a:solidFill>
              </a:rPr>
              <a:t>done </a:t>
            </a:r>
            <a:r>
              <a:rPr lang="en-US" sz="4900" b="1" i="1" dirty="0" smtClean="0">
                <a:solidFill>
                  <a:srgbClr val="FF0000"/>
                </a:solidFill>
              </a:rPr>
              <a:t>by </a:t>
            </a:r>
            <a:r>
              <a:rPr lang="el-GR" sz="4900" b="1" i="1" dirty="0" smtClean="0">
                <a:solidFill>
                  <a:srgbClr val="FF0000"/>
                </a:solidFill>
              </a:rPr>
              <a:t>:</a:t>
            </a:r>
            <a:r>
              <a:rPr lang="en-US" dirty="0"/>
              <a:t/>
            </a:r>
            <a:br>
              <a:rPr lang="en-US" dirty="0"/>
            </a:br>
            <a:r>
              <a:rPr lang="en-US" dirty="0" smtClean="0"/>
              <a:t/>
            </a:r>
            <a:br>
              <a:rPr lang="en-US" dirty="0" smtClean="0"/>
            </a:br>
            <a:r>
              <a:rPr lang="en-US" sz="6000" b="1" i="1" dirty="0" smtClean="0">
                <a:solidFill>
                  <a:srgbClr val="00B0F0"/>
                </a:solidFill>
              </a:rPr>
              <a:t>TASO  PLAFOYTZI </a:t>
            </a:r>
            <a:br>
              <a:rPr lang="en-US" sz="6000" b="1" i="1" dirty="0" smtClean="0">
                <a:solidFill>
                  <a:srgbClr val="00B0F0"/>
                </a:solidFill>
              </a:rPr>
            </a:br>
            <a:r>
              <a:rPr lang="en-US" sz="6000" b="1" i="1" dirty="0" smtClean="0">
                <a:solidFill>
                  <a:srgbClr val="00B0F0"/>
                </a:solidFill>
              </a:rPr>
              <a:t>KONSTANTINO  STATHOPOYLO</a:t>
            </a:r>
            <a:r>
              <a:rPr lang="en-US" dirty="0"/>
              <a:t/>
            </a:r>
            <a:br>
              <a:rPr lang="en-US" dirty="0"/>
            </a:br>
            <a:endParaRPr lang="el-GR" dirty="0"/>
          </a:p>
        </p:txBody>
      </p:sp>
    </p:spTree>
    <p:extLst>
      <p:ext uri="{BB962C8B-B14F-4D97-AF65-F5344CB8AC3E}">
        <p14:creationId xmlns:p14="http://schemas.microsoft.com/office/powerpoint/2010/main" val="419928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pesches.com/wp-content/uploads/2014/03/Allium-fl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16632"/>
            <a:ext cx="8229600" cy="1143000"/>
          </a:xfrm>
        </p:spPr>
        <p:txBody>
          <a:bodyPr>
            <a:noAutofit/>
          </a:bodyPr>
          <a:lstStyle/>
          <a:p>
            <a:r>
              <a:rPr lang="en-US" sz="16600" b="1" i="1" dirty="0" smtClean="0">
                <a:solidFill>
                  <a:srgbClr val="FFFF00"/>
                </a:solidFill>
              </a:rPr>
              <a:t>Allium</a:t>
            </a:r>
            <a:endParaRPr lang="el-GR" sz="16600" b="1" i="1" dirty="0">
              <a:solidFill>
                <a:srgbClr val="FFFF00"/>
              </a:solidFill>
            </a:endParaRPr>
          </a:p>
        </p:txBody>
      </p:sp>
      <p:sp>
        <p:nvSpPr>
          <p:cNvPr id="3" name="Content Placeholder 2"/>
          <p:cNvSpPr>
            <a:spLocks noGrp="1"/>
          </p:cNvSpPr>
          <p:nvPr>
            <p:ph idx="1"/>
          </p:nvPr>
        </p:nvSpPr>
        <p:spPr>
          <a:xfrm>
            <a:off x="457200" y="1340768"/>
            <a:ext cx="8229600" cy="4525963"/>
          </a:xfrm>
        </p:spPr>
        <p:txBody>
          <a:bodyPr>
            <a:noAutofit/>
          </a:bodyPr>
          <a:lstStyle/>
          <a:p>
            <a:pPr marL="0" indent="0" algn="ctr">
              <a:buNone/>
            </a:pPr>
            <a:r>
              <a:rPr lang="en-US" sz="4000" b="1" i="1" dirty="0">
                <a:solidFill>
                  <a:srgbClr val="C00000"/>
                </a:solidFill>
              </a:rPr>
              <a:t>The generic name of Allium is the Latin word for garlic and there are hundreds of distinct species. As quite a hardy flower, it is popular with gardeners as it grows quite well by itself, as long as it doesn’t become water-logged. Some species are even said to have medicinal properties and are often used in home remedies.</a:t>
            </a:r>
            <a:endParaRPr lang="el-GR" sz="4000" b="1" i="1" dirty="0">
              <a:solidFill>
                <a:srgbClr val="C00000"/>
              </a:solidFill>
            </a:endParaRPr>
          </a:p>
        </p:txBody>
      </p:sp>
    </p:spTree>
    <p:extLst>
      <p:ext uri="{BB962C8B-B14F-4D97-AF65-F5344CB8AC3E}">
        <p14:creationId xmlns:p14="http://schemas.microsoft.com/office/powerpoint/2010/main" val="337713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heel(1)">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wtcampaigns.files.wordpress.com/2014/03/bluebell-wtp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357668" cy="68688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16600" b="1" i="1" dirty="0">
                <a:solidFill>
                  <a:srgbClr val="FFFF00"/>
                </a:solidFill>
              </a:rPr>
              <a:t>Bluebell</a:t>
            </a:r>
            <a:endParaRPr lang="el-GR" sz="16600" b="1" i="1" dirty="0">
              <a:solidFill>
                <a:srgbClr val="FFFF00"/>
              </a:solidFill>
            </a:endParaRPr>
          </a:p>
        </p:txBody>
      </p:sp>
      <p:sp>
        <p:nvSpPr>
          <p:cNvPr id="7" name="Content Placeholder 2"/>
          <p:cNvSpPr>
            <a:spLocks noGrp="1"/>
          </p:cNvSpPr>
          <p:nvPr>
            <p:ph idx="1"/>
          </p:nvPr>
        </p:nvSpPr>
        <p:spPr/>
        <p:txBody>
          <a:bodyPr>
            <a:noAutofit/>
          </a:bodyPr>
          <a:lstStyle/>
          <a:p>
            <a:pPr marL="0" indent="0" algn="ctr">
              <a:buNone/>
            </a:pPr>
            <a:r>
              <a:rPr lang="en-US" sz="4000" b="1" i="1" dirty="0"/>
              <a:t>Bluebell flowers are dainty bulbous perennials that provide a profusion of color ranging from deep purple to pinks, whites and blues from April to mid May. Although some confusion may arrive from various English and Latin names, most bluebells are also known as wood hyacinths.</a:t>
            </a:r>
            <a:endParaRPr lang="el-GR" sz="4000" b="1" i="1" dirty="0"/>
          </a:p>
        </p:txBody>
      </p:sp>
    </p:spTree>
    <p:extLst>
      <p:ext uri="{BB962C8B-B14F-4D97-AF65-F5344CB8AC3E}">
        <p14:creationId xmlns:p14="http://schemas.microsoft.com/office/powerpoint/2010/main" val="42220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heel(1)">
                                      <p:cBhvr>
                                        <p:cTn id="7" dur="2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heel(1)">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ixabay.com/static/uploads/photo/2014/06/07/07/48/cosmos-364115_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424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2324" y="1700808"/>
            <a:ext cx="8229600" cy="4525963"/>
          </a:xfrm>
        </p:spPr>
        <p:txBody>
          <a:bodyPr>
            <a:noAutofit/>
          </a:bodyPr>
          <a:lstStyle/>
          <a:p>
            <a:pPr marL="0" indent="0" algn="ctr">
              <a:buNone/>
            </a:pPr>
            <a:r>
              <a:rPr lang="en-US" sz="3600" b="1" i="1" dirty="0" smtClean="0">
                <a:solidFill>
                  <a:srgbClr val="00B0F0"/>
                </a:solidFill>
              </a:rPr>
              <a:t>Cosmos</a:t>
            </a:r>
            <a:r>
              <a:rPr lang="en-US" b="1" i="1" dirty="0">
                <a:solidFill>
                  <a:srgbClr val="00B0F0"/>
                </a:solidFill>
              </a:rPr>
              <a:t> </a:t>
            </a:r>
            <a:r>
              <a:rPr lang="en-US" sz="3600" b="1" i="1" dirty="0">
                <a:solidFill>
                  <a:srgbClr val="00B0F0"/>
                </a:solidFill>
              </a:rPr>
              <a:t>are annuals, grown for their showy flowers. The </a:t>
            </a:r>
            <a:r>
              <a:rPr lang="en-US" sz="3600" b="1" i="1" dirty="0" smtClean="0">
                <a:solidFill>
                  <a:srgbClr val="00B0F0"/>
                </a:solidFill>
              </a:rPr>
              <a:t>flower heads </a:t>
            </a:r>
            <a:r>
              <a:rPr lang="en-US" sz="3600" b="1" i="1" dirty="0">
                <a:solidFill>
                  <a:srgbClr val="00B0F0"/>
                </a:solidFill>
              </a:rPr>
              <a:t>may be bowl– or open cup–shaped and are atop of long stems. Cosmos are easy to grow and make good border or container plants. They make for good decorations in flower arrangements and also attract birds, bees, and butterflies to your garden.</a:t>
            </a:r>
            <a:endParaRPr lang="el-GR" sz="3600" b="1" i="1" dirty="0">
              <a:solidFill>
                <a:srgbClr val="00B0F0"/>
              </a:solidFill>
            </a:endParaRPr>
          </a:p>
        </p:txBody>
      </p:sp>
      <p:sp>
        <p:nvSpPr>
          <p:cNvPr id="7" name="TextBox 6"/>
          <p:cNvSpPr txBox="1"/>
          <p:nvPr/>
        </p:nvSpPr>
        <p:spPr>
          <a:xfrm>
            <a:off x="976723" y="-603448"/>
            <a:ext cx="7223379" cy="2646878"/>
          </a:xfrm>
          <a:prstGeom prst="rect">
            <a:avLst/>
          </a:prstGeom>
          <a:noFill/>
        </p:spPr>
        <p:txBody>
          <a:bodyPr wrap="square" rtlCol="0">
            <a:spAutoFit/>
          </a:bodyPr>
          <a:lstStyle/>
          <a:p>
            <a:pPr algn="ctr"/>
            <a:r>
              <a:rPr lang="en-US" sz="16600" b="1" i="1" dirty="0" smtClean="0">
                <a:solidFill>
                  <a:srgbClr val="FFFF00"/>
                </a:solidFill>
              </a:rPr>
              <a:t>Cosmos</a:t>
            </a:r>
            <a:endParaRPr lang="el-GR" b="1" i="1" dirty="0">
              <a:solidFill>
                <a:srgbClr val="FFFF00"/>
              </a:solidFill>
            </a:endParaRPr>
          </a:p>
        </p:txBody>
      </p:sp>
    </p:spTree>
    <p:extLst>
      <p:ext uri="{BB962C8B-B14F-4D97-AF65-F5344CB8AC3E}">
        <p14:creationId xmlns:p14="http://schemas.microsoft.com/office/powerpoint/2010/main" val="19598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heel(1)">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nderstanding-horse-nutrition.com/images/azal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6" y="-3090"/>
            <a:ext cx="9153606" cy="68652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188640"/>
            <a:ext cx="8229600" cy="1143000"/>
          </a:xfrm>
        </p:spPr>
        <p:txBody>
          <a:bodyPr>
            <a:noAutofit/>
          </a:bodyPr>
          <a:lstStyle/>
          <a:p>
            <a:r>
              <a:rPr lang="en-US" sz="16600" b="1" dirty="0">
                <a:solidFill>
                  <a:srgbClr val="FFFF00"/>
                </a:solidFill>
              </a:rPr>
              <a:t>Azalea</a:t>
            </a:r>
            <a:endParaRPr lang="el-GR" sz="16600" dirty="0">
              <a:solidFill>
                <a:srgbClr val="FFFF00"/>
              </a:solidFill>
            </a:endParaRPr>
          </a:p>
        </p:txBody>
      </p:sp>
      <p:sp>
        <p:nvSpPr>
          <p:cNvPr id="3" name="Content Placeholder 2"/>
          <p:cNvSpPr>
            <a:spLocks noGrp="1"/>
          </p:cNvSpPr>
          <p:nvPr>
            <p:ph idx="1"/>
          </p:nvPr>
        </p:nvSpPr>
        <p:spPr>
          <a:xfrm>
            <a:off x="467544" y="1412776"/>
            <a:ext cx="8229600" cy="4525963"/>
          </a:xfrm>
        </p:spPr>
        <p:txBody>
          <a:bodyPr>
            <a:noAutofit/>
          </a:bodyPr>
          <a:lstStyle/>
          <a:p>
            <a:pPr marL="0" indent="0" algn="ctr">
              <a:buNone/>
            </a:pPr>
            <a:r>
              <a:rPr lang="en-US" sz="4400" b="1" i="1" dirty="0" smtClean="0">
                <a:solidFill>
                  <a:schemeClr val="bg1"/>
                </a:solidFill>
              </a:rPr>
              <a:t>Azaleas</a:t>
            </a:r>
            <a:r>
              <a:rPr lang="en-US" sz="4400" b="1" i="1" dirty="0">
                <a:solidFill>
                  <a:schemeClr val="bg1"/>
                </a:solidFill>
              </a:rPr>
              <a:t> are flowers that grow on bushes belonging to the class of plants called rhododendrons, which consist of a variety of trees and shrubs. Azalea bushes are smaller in size than other plants in this class and azalea flowers bloom in an assortment of colors.</a:t>
            </a:r>
            <a:endParaRPr lang="el-GR" sz="4400" b="1" i="1" dirty="0">
              <a:solidFill>
                <a:schemeClr val="bg1"/>
              </a:solidFill>
            </a:endParaRPr>
          </a:p>
        </p:txBody>
      </p:sp>
    </p:spTree>
    <p:extLst>
      <p:ext uri="{BB962C8B-B14F-4D97-AF65-F5344CB8AC3E}">
        <p14:creationId xmlns:p14="http://schemas.microsoft.com/office/powerpoint/2010/main" val="420586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wikimedia.org/wikipedia/commons/2/24/Dahlia_from_Lalbagh_Flower_Show_August_2012_46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41" y="-43079"/>
            <a:ext cx="9163641" cy="69010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536" y="764704"/>
            <a:ext cx="8229600" cy="1143000"/>
          </a:xfrm>
        </p:spPr>
        <p:txBody>
          <a:bodyPr>
            <a:normAutofit fontScale="90000"/>
          </a:bodyPr>
          <a:lstStyle/>
          <a:p>
            <a:r>
              <a:rPr lang="en-US" sz="18400" b="1" i="1" dirty="0">
                <a:solidFill>
                  <a:srgbClr val="FFFF00"/>
                </a:solidFill>
              </a:rPr>
              <a:t>Dahlia</a:t>
            </a:r>
            <a:r>
              <a:rPr lang="en-US" dirty="0"/>
              <a:t/>
            </a:r>
            <a:br>
              <a:rPr lang="en-US" dirty="0"/>
            </a:br>
            <a:r>
              <a:rPr lang="en-US" dirty="0"/>
              <a:t/>
            </a:r>
            <a:br>
              <a:rPr lang="en-US" dirty="0"/>
            </a:br>
            <a:endParaRPr lang="el-GR" dirty="0"/>
          </a:p>
        </p:txBody>
      </p:sp>
      <p:sp>
        <p:nvSpPr>
          <p:cNvPr id="3" name="Content Placeholder 2"/>
          <p:cNvSpPr>
            <a:spLocks noGrp="1"/>
          </p:cNvSpPr>
          <p:nvPr>
            <p:ph idx="1"/>
          </p:nvPr>
        </p:nvSpPr>
        <p:spPr/>
        <p:txBody>
          <a:bodyPr>
            <a:normAutofit/>
          </a:bodyPr>
          <a:lstStyle/>
          <a:p>
            <a:pPr marL="0" indent="0" algn="ctr">
              <a:buNone/>
            </a:pPr>
            <a:r>
              <a:rPr lang="en-US" sz="4800" b="1" i="1" dirty="0">
                <a:solidFill>
                  <a:srgbClr val="00B0F0"/>
                </a:solidFill>
              </a:rPr>
              <a:t>The dahlia hybrids are most often seen as garden plants. Anders Dahl was an 18th-century Swedish botanist for whom the Dahlia flower is now named after.</a:t>
            </a:r>
            <a:endParaRPr lang="el-GR" sz="4800" b="1" i="1" dirty="0">
              <a:solidFill>
                <a:srgbClr val="00B0F0"/>
              </a:solidFill>
            </a:endParaRPr>
          </a:p>
        </p:txBody>
      </p:sp>
    </p:spTree>
    <p:extLst>
      <p:ext uri="{BB962C8B-B14F-4D97-AF65-F5344CB8AC3E}">
        <p14:creationId xmlns:p14="http://schemas.microsoft.com/office/powerpoint/2010/main" val="316290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4.static.flickr.com/3033/2661672731_c6323f677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2" y="0"/>
            <a:ext cx="9153872" cy="68530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6552" y="260648"/>
            <a:ext cx="9900592" cy="1143000"/>
          </a:xfrm>
        </p:spPr>
        <p:txBody>
          <a:bodyPr>
            <a:noAutofit/>
          </a:bodyPr>
          <a:lstStyle/>
          <a:p>
            <a:r>
              <a:rPr lang="en-US" sz="13800" b="1" i="1" dirty="0">
                <a:solidFill>
                  <a:srgbClr val="FFFF00"/>
                </a:solidFill>
              </a:rPr>
              <a:t>Glory Lilies</a:t>
            </a:r>
            <a:endParaRPr lang="el-GR" sz="13800" i="1" dirty="0">
              <a:solidFill>
                <a:srgbClr val="FFFF00"/>
              </a:solidFill>
            </a:endParaRPr>
          </a:p>
        </p:txBody>
      </p:sp>
      <p:sp>
        <p:nvSpPr>
          <p:cNvPr id="3" name="Content Placeholder 2"/>
          <p:cNvSpPr>
            <a:spLocks noGrp="1"/>
          </p:cNvSpPr>
          <p:nvPr>
            <p:ph idx="1"/>
          </p:nvPr>
        </p:nvSpPr>
        <p:spPr/>
        <p:txBody>
          <a:bodyPr>
            <a:noAutofit/>
          </a:bodyPr>
          <a:lstStyle/>
          <a:p>
            <a:pPr marL="0" indent="0">
              <a:buNone/>
            </a:pPr>
            <a:r>
              <a:rPr lang="en-US" sz="4000" b="1" i="1" dirty="0">
                <a:solidFill>
                  <a:srgbClr val="00B0F0"/>
                </a:solidFill>
              </a:rPr>
              <a:t>Known in Hindi as </a:t>
            </a:r>
            <a:r>
              <a:rPr lang="en-US" sz="4000" b="1" i="1" dirty="0" err="1">
                <a:solidFill>
                  <a:srgbClr val="00B0F0"/>
                </a:solidFill>
              </a:rPr>
              <a:t>Kalihari</a:t>
            </a:r>
            <a:r>
              <a:rPr lang="en-US" sz="4000" b="1" i="1" dirty="0">
                <a:solidFill>
                  <a:srgbClr val="00B0F0"/>
                </a:solidFill>
              </a:rPr>
              <a:t>, the glory lily (</a:t>
            </a:r>
            <a:r>
              <a:rPr lang="en-US" sz="4000" b="1" i="1" dirty="0" err="1">
                <a:solidFill>
                  <a:srgbClr val="00B0F0"/>
                </a:solidFill>
              </a:rPr>
              <a:t>Gloriosa</a:t>
            </a:r>
            <a:r>
              <a:rPr lang="en-US" sz="4000" b="1" i="1" dirty="0">
                <a:solidFill>
                  <a:srgbClr val="00B0F0"/>
                </a:solidFill>
              </a:rPr>
              <a:t> </a:t>
            </a:r>
            <a:r>
              <a:rPr lang="en-US" sz="4000" b="1" i="1" dirty="0" err="1">
                <a:solidFill>
                  <a:srgbClr val="00B0F0"/>
                </a:solidFill>
              </a:rPr>
              <a:t>superba</a:t>
            </a:r>
            <a:r>
              <a:rPr lang="en-US" sz="4000" b="1" i="1" dirty="0">
                <a:solidFill>
                  <a:srgbClr val="00B0F0"/>
                </a:solidFill>
              </a:rPr>
              <a:t> L.) is a vine that blossoms with exotic, patterned flowers. It thrives in U..S. Department of Agriculture Plant Hardiness Zones 8 through 9, though you can grow it in other zones if you bring the tuberous roots indoors during the winter.</a:t>
            </a:r>
            <a:endParaRPr lang="el-GR" sz="4000" b="1" i="1" dirty="0">
              <a:solidFill>
                <a:srgbClr val="00B0F0"/>
              </a:solidFill>
            </a:endParaRPr>
          </a:p>
        </p:txBody>
      </p:sp>
    </p:spTree>
    <p:extLst>
      <p:ext uri="{BB962C8B-B14F-4D97-AF65-F5344CB8AC3E}">
        <p14:creationId xmlns:p14="http://schemas.microsoft.com/office/powerpoint/2010/main" val="35836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circle(in)">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fineartamerica.com/images-medium-large-5/grape-hyacinth-muscaria-neglectum-odon-czint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52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74638"/>
            <a:ext cx="9144000" cy="1143000"/>
          </a:xfrm>
        </p:spPr>
        <p:txBody>
          <a:bodyPr>
            <a:noAutofit/>
          </a:bodyPr>
          <a:lstStyle/>
          <a:p>
            <a:r>
              <a:rPr lang="en-US" sz="9600" b="1" i="1" dirty="0">
                <a:solidFill>
                  <a:srgbClr val="FFFF00"/>
                </a:solidFill>
              </a:rPr>
              <a:t>Grape Hyacinth</a:t>
            </a:r>
            <a:endParaRPr lang="el-GR" sz="9600" i="1" dirty="0">
              <a:solidFill>
                <a:srgbClr val="FFFF00"/>
              </a:solidFill>
            </a:endParaRPr>
          </a:p>
        </p:txBody>
      </p:sp>
      <p:sp>
        <p:nvSpPr>
          <p:cNvPr id="3" name="Content Placeholder 2"/>
          <p:cNvSpPr>
            <a:spLocks noGrp="1"/>
          </p:cNvSpPr>
          <p:nvPr>
            <p:ph idx="1"/>
          </p:nvPr>
        </p:nvSpPr>
        <p:spPr>
          <a:xfrm>
            <a:off x="467544" y="1772816"/>
            <a:ext cx="8229600" cy="4525963"/>
          </a:xfrm>
        </p:spPr>
        <p:txBody>
          <a:bodyPr>
            <a:normAutofit fontScale="55000" lnSpcReduction="20000"/>
          </a:bodyPr>
          <a:lstStyle/>
          <a:p>
            <a:pPr marL="0" indent="0">
              <a:buNone/>
            </a:pPr>
            <a:r>
              <a:rPr lang="en-US" sz="6400" b="1" i="1" dirty="0">
                <a:solidFill>
                  <a:srgbClr val="FF0000"/>
                </a:solidFill>
              </a:rPr>
              <a:t>I learned that the original title-holders of that property tried to oust the beautiful but poisonous bulbs from their cow pasture, even to the point of stripping the field of turf, apparently without much success. So the present display, embroidering several acres, has been colonizing unchallenged for only about 25 years.</a:t>
            </a:r>
            <a:r>
              <a:rPr lang="en-US" dirty="0"/>
              <a:t/>
            </a:r>
            <a:br>
              <a:rPr lang="en-US" dirty="0"/>
            </a:br>
            <a:r>
              <a:rPr lang="en-US" dirty="0"/>
              <a:t/>
            </a:r>
            <a:br>
              <a:rPr lang="en-US" dirty="0"/>
            </a:br>
            <a:endParaRPr lang="el-GR" dirty="0"/>
          </a:p>
        </p:txBody>
      </p:sp>
    </p:spTree>
    <p:extLst>
      <p:ext uri="{BB962C8B-B14F-4D97-AF65-F5344CB8AC3E}">
        <p14:creationId xmlns:p14="http://schemas.microsoft.com/office/powerpoint/2010/main" val="224735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9417-presscdn-0-52.pagely.netdna-cdn.com/wp-content/uploads/2012/11/african-marigold-dia-de-los-muert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0" y="-29200"/>
            <a:ext cx="9152420" cy="6887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420" y="274638"/>
            <a:ext cx="9152420" cy="1143000"/>
          </a:xfrm>
        </p:spPr>
        <p:txBody>
          <a:bodyPr>
            <a:noAutofit/>
          </a:bodyPr>
          <a:lstStyle/>
          <a:p>
            <a:r>
              <a:rPr lang="en-US" sz="16600" b="1" i="1" dirty="0">
                <a:solidFill>
                  <a:srgbClr val="FFFF00"/>
                </a:solidFill>
              </a:rPr>
              <a:t>Marigolds</a:t>
            </a:r>
            <a:endParaRPr lang="el-GR" sz="16600" i="1" dirty="0">
              <a:solidFill>
                <a:srgbClr val="FFFF00"/>
              </a:solidFill>
            </a:endParaRPr>
          </a:p>
        </p:txBody>
      </p:sp>
      <p:sp>
        <p:nvSpPr>
          <p:cNvPr id="3" name="Content Placeholder 2"/>
          <p:cNvSpPr>
            <a:spLocks noGrp="1"/>
          </p:cNvSpPr>
          <p:nvPr>
            <p:ph idx="1"/>
          </p:nvPr>
        </p:nvSpPr>
        <p:spPr>
          <a:xfrm>
            <a:off x="452990" y="1844824"/>
            <a:ext cx="8229600" cy="4525963"/>
          </a:xfrm>
        </p:spPr>
        <p:txBody>
          <a:bodyPr>
            <a:noAutofit/>
          </a:bodyPr>
          <a:lstStyle/>
          <a:p>
            <a:pPr marL="0" indent="0" algn="ctr">
              <a:buNone/>
            </a:pPr>
            <a:r>
              <a:rPr lang="en-US" sz="4800" b="1" i="1" dirty="0">
                <a:solidFill>
                  <a:srgbClr val="00B0F0"/>
                </a:solidFill>
              </a:rPr>
              <a:t>Marigolds are one of the most beautiful flowers in the plant kingdom. They can be grown easily and have the distinct reputation of blossoming all round the summer.</a:t>
            </a:r>
            <a:endParaRPr lang="el-GR" sz="4800" b="1" i="1" dirty="0">
              <a:solidFill>
                <a:srgbClr val="00B0F0"/>
              </a:solidFill>
            </a:endParaRPr>
          </a:p>
        </p:txBody>
      </p:sp>
    </p:spTree>
    <p:extLst>
      <p:ext uri="{BB962C8B-B14F-4D97-AF65-F5344CB8AC3E}">
        <p14:creationId xmlns:p14="http://schemas.microsoft.com/office/powerpoint/2010/main" val="133216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251</Words>
  <Application>Microsoft Office PowerPoint</Application>
  <PresentationFormat>On-screen Show (4:3)</PresentationFormat>
  <Paragraphs>18</Paragraphs>
  <Slides>10</Slides>
  <Notes>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Spring Flowers</vt:lpstr>
      <vt:lpstr>Allium</vt:lpstr>
      <vt:lpstr>Bluebell</vt:lpstr>
      <vt:lpstr>PowerPoint Presentation</vt:lpstr>
      <vt:lpstr>Azalea</vt:lpstr>
      <vt:lpstr>Dahlia  </vt:lpstr>
      <vt:lpstr>Glory Lilies</vt:lpstr>
      <vt:lpstr>Grape Hyacinth</vt:lpstr>
      <vt:lpstr>Marigolds</vt:lpstr>
      <vt:lpstr>The project done by :  TASO  PLAFOYTZI  KONSTANTINO  STATHOPOYLO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Flowers</dc:title>
  <dc:creator>anastasia anastasia</dc:creator>
  <cp:lastModifiedBy>anastasia anastasia</cp:lastModifiedBy>
  <cp:revision>19</cp:revision>
  <dcterms:created xsi:type="dcterms:W3CDTF">2016-03-05T20:51:25Z</dcterms:created>
  <dcterms:modified xsi:type="dcterms:W3CDTF">2016-03-07T20:23:10Z</dcterms:modified>
</cp:coreProperties>
</file>