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75" r:id="rId10"/>
    <p:sldId id="267" r:id="rId11"/>
    <p:sldId id="268" r:id="rId12"/>
    <p:sldId id="274" r:id="rId13"/>
    <p:sldId id="273" r:id="rId14"/>
    <p:sldId id="272" r:id="rId15"/>
    <p:sldId id="25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85D82-FBF2-4FD2-9912-52B7A1692873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1CE0B-2690-49CD-B352-E3FBD173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1CE0B-2690-49CD-B352-E3FBD1731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1CE0B-2690-49CD-B352-E3FBD1731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9397F9-FA03-4D5B-9A0F-5EC89DECB020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964DAA-7061-4CB7-81AF-9F9E1A4056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4001"/>
          </a:xfrm>
        </p:spPr>
        <p:txBody>
          <a:bodyPr/>
          <a:lstStyle/>
          <a:p>
            <a:r>
              <a:rPr lang="en-US" sz="4400" dirty="0" smtClean="0"/>
              <a:t>Our visit to </a:t>
            </a:r>
            <a:r>
              <a:rPr lang="en-US" sz="4400" dirty="0" smtClean="0"/>
              <a:t>nursing home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305" y="5715000"/>
            <a:ext cx="8458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Prepared by: </a:t>
            </a:r>
            <a:r>
              <a:rPr lang="en-US" dirty="0" err="1" smtClean="0">
                <a:solidFill>
                  <a:schemeClr val="tx1"/>
                </a:solidFill>
              </a:rPr>
              <a:t>Jonava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Senamiestis</a:t>
            </a:r>
            <a:r>
              <a:rPr lang="en-US" dirty="0" smtClean="0">
                <a:solidFill>
                  <a:schemeClr val="tx1"/>
                </a:solidFill>
              </a:rPr>
              <a:t> Gymnasium, 2d, LT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Rusanda</a:t>
            </a:r>
            <a:r>
              <a:rPr lang="lt-LT" dirty="0" smtClean="0">
                <a:solidFill>
                  <a:schemeClr val="tx1"/>
                </a:solidFill>
              </a:rPr>
              <a:t> Užalovičiūtė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lt-LT" dirty="0" smtClean="0">
                <a:solidFill>
                  <a:schemeClr val="tx1"/>
                </a:solidFill>
              </a:rPr>
              <a:t>Dovilė Bagočiūnaitė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Namu Vartotojas\Desktop\signs-home-tea-with-sen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343400" cy="26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00" name="Picture 8" descr="C:\Users\Namu Vartotojas\Downloads\13241574_1049090438498685_27923414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411126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amu Vartotojas\Downloads\13225168_1049090115165384_10454679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Namu Vartotojas\Desktop\10830885_685462181588921_317917138618579272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Namu Vartotojas\Desktop\12068624_685462198255586_495126828620430990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129486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Namu Vartotojas\Desktop\12122951_685462048255601_29510371542348545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362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mu Vartotojas\Desktop\12108303_685462588255547_52461911103962944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amu Vartotojas\Downloads\13271410_1049090105165385_197571818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7" y="0"/>
            <a:ext cx="9156106" cy="68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nursing home we </a:t>
            </a:r>
            <a:r>
              <a:rPr lang="en-US" dirty="0" smtClean="0"/>
              <a:t>saw beautiful handmade trees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(they </a:t>
            </a:r>
            <a:r>
              <a:rPr lang="en-US" dirty="0" smtClean="0"/>
              <a:t>were made from beads, wire, wood and paint). </a:t>
            </a:r>
          </a:p>
          <a:p>
            <a:pPr marL="0" indent="0">
              <a:buNone/>
            </a:pPr>
            <a:r>
              <a:rPr lang="en-US" dirty="0"/>
              <a:t>We asked nurse who made those </a:t>
            </a:r>
            <a:r>
              <a:rPr lang="en-US" dirty="0" smtClean="0"/>
              <a:t>beautiful </a:t>
            </a:r>
            <a:r>
              <a:rPr lang="en-US" dirty="0"/>
              <a:t>trees and she told us that in </a:t>
            </a:r>
            <a:r>
              <a:rPr lang="en-US" dirty="0" smtClean="0"/>
              <a:t>nursing home there's </a:t>
            </a:r>
            <a:r>
              <a:rPr lang="en-US" dirty="0"/>
              <a:t>a woman who made all kinds of handicrafts.</a:t>
            </a:r>
            <a:endParaRPr lang="en-US" dirty="0" smtClean="0"/>
          </a:p>
        </p:txBody>
      </p:sp>
      <p:pic>
        <p:nvPicPr>
          <p:cNvPr id="11266" name="Picture 2" descr="C:\Users\Namu Vartotoja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096"/>
            <a:ext cx="9144000" cy="33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657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 name is </a:t>
            </a:r>
            <a:r>
              <a:rPr lang="en-US" dirty="0" err="1"/>
              <a:t>Zita</a:t>
            </a:r>
            <a:r>
              <a:rPr lang="en-US" dirty="0"/>
              <a:t> and she is 53 years </a:t>
            </a:r>
            <a:r>
              <a:rPr lang="en-US" dirty="0" smtClean="0"/>
              <a:t>old. </a:t>
            </a:r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told us her </a:t>
            </a:r>
            <a:r>
              <a:rPr lang="en-US" dirty="0" smtClean="0"/>
              <a:t>hobby </a:t>
            </a:r>
            <a:r>
              <a:rPr lang="en-US" dirty="0"/>
              <a:t>requires a lot of patience and </a:t>
            </a:r>
            <a:r>
              <a:rPr lang="en-US" dirty="0" smtClean="0"/>
              <a:t>time, but she really likes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C:\Users\Namu Vartotojas\Desktop\13267901_777273712407767_61737549590564441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14" y="29029"/>
            <a:ext cx="8229600" cy="1600200"/>
          </a:xfrm>
        </p:spPr>
        <p:txBody>
          <a:bodyPr/>
          <a:lstStyle/>
          <a:p>
            <a:r>
              <a:rPr lang="en-US" dirty="0" smtClean="0"/>
              <a:t>	Her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C:\Users\Namu Vartotojas\Downloads\13262139_1049089958498733_42584066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" y="2286001"/>
            <a:ext cx="3316059" cy="44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Namu Vartotojas\Downloads\13262572_1049089891832073_108273741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08" y="2139948"/>
            <a:ext cx="3401106" cy="45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29" y="3048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2016, May </a:t>
            </a:r>
            <a:r>
              <a:rPr lang="en-US" dirty="0" smtClean="0"/>
              <a:t>10th </a:t>
            </a:r>
            <a:r>
              <a:rPr lang="en-US" dirty="0"/>
              <a:t>we went to </a:t>
            </a:r>
            <a:r>
              <a:rPr lang="en-US" dirty="0" smtClean="0"/>
              <a:t>nursing home in </a:t>
            </a:r>
            <a:r>
              <a:rPr lang="en-US" dirty="0" err="1"/>
              <a:t>Jonava</a:t>
            </a:r>
            <a:r>
              <a:rPr lang="en-US" dirty="0"/>
              <a:t>.</a:t>
            </a:r>
          </a:p>
        </p:txBody>
      </p:sp>
      <p:pic>
        <p:nvPicPr>
          <p:cNvPr id="19458" name="Picture 2" descr="C:\Users\Namu Vartotojas\Desktop\TYBUKF HTGFVX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2886"/>
            <a:ext cx="6438458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Firstly me and </a:t>
            </a:r>
            <a:r>
              <a:rPr lang="en-US" dirty="0" err="1" smtClean="0"/>
              <a:t>Dovile</a:t>
            </a:r>
            <a:r>
              <a:rPr lang="en-US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Vytautas</a:t>
            </a:r>
            <a:r>
              <a:rPr lang="en-US" dirty="0" smtClean="0"/>
              <a:t> </a:t>
            </a:r>
            <a:r>
              <a:rPr lang="en-US" dirty="0" err="1" smtClean="0"/>
              <a:t>Vilutis</a:t>
            </a:r>
            <a:r>
              <a:rPr lang="en-US" dirty="0"/>
              <a:t> </a:t>
            </a:r>
            <a:r>
              <a:rPr lang="en-US" dirty="0" smtClean="0"/>
              <a:t>resident of </a:t>
            </a:r>
            <a:r>
              <a:rPr lang="en-US" dirty="0" err="1" smtClean="0"/>
              <a:t>Jonava</a:t>
            </a:r>
            <a:r>
              <a:rPr lang="en-US" dirty="0" smtClean="0"/>
              <a:t> nursing home.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Althought</a:t>
            </a:r>
            <a:r>
              <a:rPr lang="en-US" dirty="0" smtClean="0"/>
              <a:t> he is got disabled but he draw very beautiful paintings!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33" y="304800"/>
            <a:ext cx="8229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33" y="304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Vytautas</a:t>
            </a:r>
            <a:r>
              <a:rPr lang="en-US" dirty="0" smtClean="0"/>
              <a:t> </a:t>
            </a:r>
            <a:r>
              <a:rPr lang="en-US" dirty="0" err="1" smtClean="0"/>
              <a:t>Juozas</a:t>
            </a:r>
            <a:r>
              <a:rPr lang="en-US" dirty="0" smtClean="0"/>
              <a:t> </a:t>
            </a:r>
            <a:r>
              <a:rPr lang="en-US" dirty="0" err="1" smtClean="0"/>
              <a:t>Vilutis</a:t>
            </a:r>
            <a:r>
              <a:rPr lang="en-US" dirty="0" smtClean="0"/>
              <a:t>:</a:t>
            </a:r>
          </a:p>
        </p:txBody>
      </p:sp>
      <p:pic>
        <p:nvPicPr>
          <p:cNvPr id="4098" name="Picture 2" descr="C:\Users\Namu Vartotojas\Desktop\11181296_645488335586306_81969889279023551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3" y="1342402"/>
            <a:ext cx="8033760" cy="53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1948, when </a:t>
            </a:r>
            <a:r>
              <a:rPr lang="en-US" dirty="0"/>
              <a:t>he was 5 years old, he, his mother, sister and grandmother were exiled to </a:t>
            </a:r>
            <a:r>
              <a:rPr lang="en-US" dirty="0" smtClean="0"/>
              <a:t>Siberia.</a:t>
            </a:r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dirty="0" smtClean="0"/>
              <a:t>doesn’t  </a:t>
            </a:r>
            <a:r>
              <a:rPr lang="en-US" dirty="0"/>
              <a:t>remembers that </a:t>
            </a:r>
            <a:r>
              <a:rPr lang="en-US" dirty="0" smtClean="0"/>
              <a:t>much, but he </a:t>
            </a:r>
            <a:r>
              <a:rPr lang="en-US" dirty="0"/>
              <a:t>said </a:t>
            </a:r>
            <a:r>
              <a:rPr lang="en-US" dirty="0" smtClean="0"/>
              <a:t>that </a:t>
            </a:r>
            <a:r>
              <a:rPr lang="en-US" dirty="0"/>
              <a:t>it </a:t>
            </a:r>
            <a:r>
              <a:rPr lang="en-US" dirty="0" smtClean="0"/>
              <a:t>was a </a:t>
            </a:r>
            <a:r>
              <a:rPr lang="en-US" dirty="0"/>
              <a:t>very long trip to Siberia on </a:t>
            </a:r>
            <a:r>
              <a:rPr lang="en-US" dirty="0" smtClean="0"/>
              <a:t>the train for the transportation for the animals full </a:t>
            </a:r>
            <a:r>
              <a:rPr lang="en-US" dirty="0"/>
              <a:t>of poor </a:t>
            </a:r>
            <a:r>
              <a:rPr lang="en-US" dirty="0" smtClean="0"/>
              <a:t>people.</a:t>
            </a:r>
          </a:p>
          <a:p>
            <a:pPr marL="0" indent="0">
              <a:buNone/>
            </a:pPr>
            <a:r>
              <a:rPr lang="en-US" dirty="0"/>
              <a:t>However, after 7 years of exile </a:t>
            </a:r>
            <a:r>
              <a:rPr lang="en-US" dirty="0" err="1"/>
              <a:t>Vytautas</a:t>
            </a:r>
            <a:r>
              <a:rPr lang="en-US" dirty="0"/>
              <a:t> finally got back home to </a:t>
            </a:r>
            <a:r>
              <a:rPr lang="en-US" dirty="0" smtClean="0"/>
              <a:t>Lithuania. </a:t>
            </a:r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he returned to Lithuania he got married and got 2 </a:t>
            </a:r>
            <a:r>
              <a:rPr lang="en-US" dirty="0" smtClean="0"/>
              <a:t>children.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Namu Vartotojas\Desktop\sibir__wide-x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86087" cy="21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saw a picture with him and about 6 dogs in it on his </a:t>
            </a:r>
            <a:r>
              <a:rPr lang="en-US" dirty="0" smtClean="0"/>
              <a:t>wall </a:t>
            </a:r>
            <a:r>
              <a:rPr lang="en-US" dirty="0"/>
              <a:t>and asked about it.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told us that every </a:t>
            </a:r>
            <a:r>
              <a:rPr lang="en-US" dirty="0" err="1"/>
              <a:t>monday</a:t>
            </a:r>
            <a:r>
              <a:rPr lang="en-US" dirty="0"/>
              <a:t> they </a:t>
            </a:r>
            <a:r>
              <a:rPr lang="en-US" dirty="0" smtClean="0"/>
              <a:t>haves </a:t>
            </a:r>
            <a:r>
              <a:rPr lang="en-US" dirty="0"/>
              <a:t>dog therapy in </a:t>
            </a:r>
            <a:r>
              <a:rPr lang="en-US" dirty="0" smtClean="0"/>
              <a:t>nursing home.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He also told us that he really loves animals especially dogs but he doesn't likes cats that </a:t>
            </a:r>
            <a:r>
              <a:rPr lang="en-US" dirty="0" smtClean="0"/>
              <a:t>much.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Namu Vartotojas\Desktop\img603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54" y="4407395"/>
            <a:ext cx="3383846" cy="24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mu Vartotojas\Desktop\kartu_namai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 bwMode="auto">
          <a:xfrm>
            <a:off x="0" y="4919718"/>
            <a:ext cx="2590800" cy="19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mu Vartotojas\Desktop\2add2a24c0a62c47144908cdfa506f2c8c56c3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01963"/>
            <a:ext cx="2743912" cy="227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 err="1" smtClean="0"/>
              <a:t>Vytautas</a:t>
            </a:r>
            <a:r>
              <a:rPr lang="en-US" dirty="0" smtClean="0"/>
              <a:t> was young man he loved singing and playing with wind instrument.</a:t>
            </a:r>
          </a:p>
          <a:p>
            <a:pPr marL="0" indent="0">
              <a:buNone/>
            </a:pPr>
            <a:r>
              <a:rPr lang="en-US" dirty="0" smtClean="0"/>
              <a:t>But his passion of life is drawing.</a:t>
            </a:r>
          </a:p>
          <a:p>
            <a:pPr marL="0" indent="0">
              <a:buNone/>
            </a:pPr>
            <a:r>
              <a:rPr lang="en-US" dirty="0"/>
              <a:t>Cruelly </a:t>
            </a:r>
            <a:r>
              <a:rPr lang="en-US" dirty="0" err="1"/>
              <a:t>arosed</a:t>
            </a:r>
            <a:r>
              <a:rPr lang="en-US" dirty="0"/>
              <a:t> destiny sometimes takes away important things  from us, but reward with something </a:t>
            </a:r>
            <a:r>
              <a:rPr lang="en-US" dirty="0" smtClean="0"/>
              <a:t>else.</a:t>
            </a:r>
          </a:p>
        </p:txBody>
      </p:sp>
    </p:spTree>
    <p:extLst>
      <p:ext uri="{BB962C8B-B14F-4D97-AF65-F5344CB8AC3E}">
        <p14:creationId xmlns:p14="http://schemas.microsoft.com/office/powerpoint/2010/main" val="26915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we came to </a:t>
            </a:r>
            <a:r>
              <a:rPr lang="en-US" dirty="0" err="1"/>
              <a:t>Vytautas</a:t>
            </a:r>
            <a:r>
              <a:rPr lang="en-US" dirty="0"/>
              <a:t> room we saw a lot of his beautiful  drawings.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C:\Users\Namu Vartotojas\Downloads\13234649_1049090548498674_20874783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Namu Vartotojas\Desktop\12087773_685462188255587_320263330663990045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332</TotalTime>
  <Words>331</Words>
  <Application>Microsoft Office PowerPoint</Application>
  <PresentationFormat>Demonstracija ekrane (4:3)</PresentationFormat>
  <Paragraphs>26</Paragraphs>
  <Slides>18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Executive</vt:lpstr>
      <vt:lpstr>Our visit to nursing home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Her works:</vt:lpstr>
    </vt:vector>
  </TitlesOfParts>
  <Company>Namai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visit</dc:title>
  <dc:creator>Namu Vartotojas</dc:creator>
  <cp:lastModifiedBy>7</cp:lastModifiedBy>
  <cp:revision>27</cp:revision>
  <dcterms:created xsi:type="dcterms:W3CDTF">2016-05-19T09:50:56Z</dcterms:created>
  <dcterms:modified xsi:type="dcterms:W3CDTF">2016-05-20T06:01:37Z</dcterms:modified>
</cp:coreProperties>
</file>