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7" r:id="rId5"/>
    <p:sldId id="266" r:id="rId6"/>
    <p:sldId id="269" r:id="rId7"/>
    <p:sldId id="270" r:id="rId8"/>
    <p:sldId id="271" r:id="rId9"/>
    <p:sldId id="274" r:id="rId10"/>
    <p:sldId id="272" r:id="rId11"/>
    <p:sldId id="275" r:id="rId12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07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71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12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28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56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37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7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1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44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3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0021-B0F6-43E7-AC74-FB1F64F928B0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16D5-B326-4C48-BF2A-EFF9783D9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65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Berlin Sans FB Demi" panose="020E0802020502020306" pitchFamily="34" charset="0"/>
              </a:rPr>
              <a:t>Dog </a:t>
            </a:r>
            <a:r>
              <a:rPr lang="cs-CZ" dirty="0" err="1" smtClean="0">
                <a:latin typeface="Berlin Sans FB Demi" panose="020E0802020502020306" pitchFamily="34" charset="0"/>
              </a:rPr>
              <a:t>shelter</a:t>
            </a:r>
            <a:endParaRPr lang="cs-CZ" dirty="0">
              <a:latin typeface="Berlin Sans FB Demi" panose="020E0802020502020306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Berlin Sans FB Demi" panose="020E0802020502020306" pitchFamily="34" charset="0"/>
              </a:rPr>
              <a:t>Vytvořila: 2.AL OACB</a:t>
            </a:r>
            <a:endParaRPr lang="cs-CZ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37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isPhoto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1393373" y="2394376"/>
            <a:ext cx="9178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err="1" smtClean="0">
                <a:latin typeface="Berlin Sans FB Demi" panose="020E0802020502020306" pitchFamily="34" charset="0"/>
              </a:rPr>
              <a:t>We</a:t>
            </a:r>
            <a:r>
              <a:rPr lang="cs-CZ" sz="4400" dirty="0" smtClean="0">
                <a:latin typeface="Berlin Sans FB Demi" panose="020E0802020502020306" pitchFamily="34" charset="0"/>
              </a:rPr>
              <a:t> are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looking</a:t>
            </a:r>
            <a:r>
              <a:rPr lang="cs-CZ" sz="4400" dirty="0" smtClean="0">
                <a:latin typeface="Berlin Sans FB Demi" panose="020E0802020502020306" pitchFamily="34" charset="0"/>
              </a:rPr>
              <a:t> forward to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the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next</a:t>
            </a:r>
            <a:r>
              <a:rPr lang="cs-CZ" sz="4400" dirty="0" smtClean="0">
                <a:latin typeface="Berlin Sans FB Demi" panose="020E0802020502020306" pitchFamily="34" charset="0"/>
              </a:rPr>
              <a:t> visit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of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the</a:t>
            </a:r>
            <a:r>
              <a:rPr lang="cs-CZ" sz="4400" dirty="0" smtClean="0">
                <a:latin typeface="Berlin Sans FB Demi" panose="020E0802020502020306" pitchFamily="34" charset="0"/>
              </a:rPr>
              <a:t> dog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shelter</a:t>
            </a:r>
            <a:r>
              <a:rPr lang="cs-CZ" sz="4400" dirty="0" smtClean="0">
                <a:latin typeface="Berlin Sans FB Demi" panose="020E0802020502020306" pitchFamily="34" charset="0"/>
              </a:rPr>
              <a:t>.</a:t>
            </a:r>
            <a:endParaRPr lang="cs-CZ" sz="4400" dirty="0">
              <a:latin typeface="Berlin Sans FB Demi" panose="020E0802020502020306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47" y="4192740"/>
            <a:ext cx="2703474" cy="19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5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45623" y="2705725"/>
            <a:ext cx="94923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On May 18th our class with the teacher Daniela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Pokorná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visited the dog shelter. 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9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3f72093cf41e1c764e805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21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isPhoto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8" y="1049972"/>
            <a:ext cx="2339205" cy="39347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84" y="4431341"/>
            <a:ext cx="2169518" cy="18366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91" y="4221031"/>
            <a:ext cx="2943709" cy="244883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2515" y="162537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4400" dirty="0" err="1" smtClean="0">
                <a:latin typeface="Berlin Sans FB Demi" panose="020E0802020502020306" pitchFamily="34" charset="0"/>
              </a:rPr>
              <a:t>Before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we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went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there</a:t>
            </a:r>
            <a:r>
              <a:rPr lang="cs-CZ" sz="4400" dirty="0" smtClean="0">
                <a:latin typeface="Berlin Sans FB Demi" panose="020E0802020502020306" pitchFamily="34" charset="0"/>
              </a:rPr>
              <a:t>,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we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bought</a:t>
            </a:r>
            <a:r>
              <a:rPr lang="cs-CZ" sz="4400" dirty="0" smtClean="0">
                <a:latin typeface="Berlin Sans FB Demi" panose="020E0802020502020306" pitchFamily="34" charset="0"/>
              </a:rPr>
              <a:t> dog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granules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cs-CZ" sz="4400" dirty="0" smtClean="0">
                <a:latin typeface="Berlin Sans FB Demi" panose="020E0802020502020306" pitchFamily="34" charset="0"/>
              </a:rPr>
              <a:t>and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took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any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blankets</a:t>
            </a:r>
            <a:endParaRPr lang="cs-CZ" sz="4400" dirty="0" smtClean="0">
              <a:latin typeface="Berlin Sans FB Demi" panose="020E0802020502020306" pitchFamily="34" charset="0"/>
            </a:endParaRPr>
          </a:p>
          <a:p>
            <a:pPr algn="ctr"/>
            <a:r>
              <a:rPr lang="cs-CZ" sz="4400" dirty="0" smtClean="0">
                <a:latin typeface="Berlin Sans FB Demi" panose="020E0802020502020306" pitchFamily="34" charset="0"/>
              </a:rPr>
              <a:t> and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old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towels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from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home</a:t>
            </a:r>
            <a:r>
              <a:rPr lang="cs-CZ" sz="4400" dirty="0" smtClean="0">
                <a:latin typeface="Berlin Sans FB Demi" panose="020E0802020502020306" pitchFamily="34" charset="0"/>
              </a:rPr>
              <a:t>. 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0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72343" y="1625377"/>
            <a:ext cx="85518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When we got there, the dog breeder assigned us the dogs and we went with them for a walk to the park. </a:t>
            </a:r>
            <a:endParaRPr lang="cs-CZ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8" b="97335" l="1000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58" y="3936275"/>
            <a:ext cx="3165259" cy="22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98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isPhoto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959428" y="2705725"/>
            <a:ext cx="86389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We had to have them on a leash, but we think that they enjoyed it. </a:t>
            </a:r>
            <a:endParaRPr lang="cs-CZ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8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05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isPhoto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cs-CZ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410790" y="2028616"/>
            <a:ext cx="91788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err="1" smtClean="0">
                <a:latin typeface="Berlin Sans FB Demi" panose="020E0802020502020306" pitchFamily="34" charset="0"/>
              </a:rPr>
              <a:t>After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almost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one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hour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we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gave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them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back</a:t>
            </a:r>
            <a:r>
              <a:rPr lang="cs-CZ" sz="4400" dirty="0" smtClean="0">
                <a:latin typeface="Berlin Sans FB Demi" panose="020E0802020502020306" pitchFamily="34" charset="0"/>
              </a:rPr>
              <a:t> so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we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were</a:t>
            </a:r>
            <a:r>
              <a:rPr lang="cs-CZ" sz="4400" dirty="0" smtClean="0">
                <a:latin typeface="Berlin Sans FB Demi" panose="020E0802020502020306" pitchFamily="34" charset="0"/>
              </a:rPr>
              <a:t> sad but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it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could</a:t>
            </a:r>
            <a:r>
              <a:rPr lang="cs-CZ" sz="4400" dirty="0" smtClean="0">
                <a:latin typeface="Berlin Sans FB Demi" panose="020E0802020502020306" pitchFamily="34" charset="0"/>
              </a:rPr>
              <a:t>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be</a:t>
            </a:r>
            <a:r>
              <a:rPr lang="cs-CZ" sz="4400" dirty="0" smtClean="0">
                <a:latin typeface="Berlin Sans FB Demi" panose="020E0802020502020306" pitchFamily="34" charset="0"/>
              </a:rPr>
              <a:t> a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motivation</a:t>
            </a:r>
            <a:r>
              <a:rPr lang="cs-CZ" sz="4400" dirty="0" smtClean="0">
                <a:latin typeface="Berlin Sans FB Demi" panose="020E0802020502020306" pitchFamily="34" charset="0"/>
              </a:rPr>
              <a:t> to visit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them</a:t>
            </a:r>
            <a:r>
              <a:rPr lang="cs-CZ" sz="4400" dirty="0" smtClean="0">
                <a:latin typeface="Berlin Sans FB Demi" panose="020E0802020502020306" pitchFamily="34" charset="0"/>
              </a:rPr>
              <a:t> more </a:t>
            </a:r>
            <a:r>
              <a:rPr lang="cs-CZ" sz="4400" dirty="0" err="1" smtClean="0">
                <a:latin typeface="Berlin Sans FB Demi" panose="020E0802020502020306" pitchFamily="34" charset="0"/>
              </a:rPr>
              <a:t>often</a:t>
            </a:r>
            <a:r>
              <a:rPr lang="cs-CZ" sz="4400" dirty="0" smtClean="0">
                <a:latin typeface="Berlin Sans FB Demi" panose="020E0802020502020306" pitchFamily="34" charset="0"/>
              </a:rPr>
              <a:t>. </a:t>
            </a:r>
            <a:endParaRPr lang="cs-CZ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0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Širokoúhlá obrazovka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Motiv Office</vt:lpstr>
      <vt:lpstr>Dog shelter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shelter</dc:title>
  <dc:creator>Tereza Krejčí</dc:creator>
  <cp:lastModifiedBy>Tereza Krejčí</cp:lastModifiedBy>
  <cp:revision>1</cp:revision>
  <dcterms:created xsi:type="dcterms:W3CDTF">2016-05-25T10:28:17Z</dcterms:created>
  <dcterms:modified xsi:type="dcterms:W3CDTF">2016-05-25T10:28:36Z</dcterms:modified>
</cp:coreProperties>
</file>