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28A9662-6C41-4BBE-8C83-CE9BAFCA6DCF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C3FFAD-DD02-49B5-BA9B-223D11C18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662-6C41-4BBE-8C83-CE9BAFCA6DCF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FFAD-DD02-49B5-BA9B-223D11C18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662-6C41-4BBE-8C83-CE9BAFCA6DCF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FFAD-DD02-49B5-BA9B-223D11C18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662-6C41-4BBE-8C83-CE9BAFCA6DCF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FFAD-DD02-49B5-BA9B-223D11C18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662-6C41-4BBE-8C83-CE9BAFCA6DCF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FFAD-DD02-49B5-BA9B-223D11C18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662-6C41-4BBE-8C83-CE9BAFCA6DCF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FFAD-DD02-49B5-BA9B-223D11C18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8A9662-6C41-4BBE-8C83-CE9BAFCA6DCF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C3FFAD-DD02-49B5-BA9B-223D11C18A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28A9662-6C41-4BBE-8C83-CE9BAFCA6DCF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C3FFAD-DD02-49B5-BA9B-223D11C18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662-6C41-4BBE-8C83-CE9BAFCA6DCF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FFAD-DD02-49B5-BA9B-223D11C18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662-6C41-4BBE-8C83-CE9BAFCA6DCF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FFAD-DD02-49B5-BA9B-223D11C18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662-6C41-4BBE-8C83-CE9BAFCA6DCF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FFAD-DD02-49B5-BA9B-223D11C18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28A9662-6C41-4BBE-8C83-CE9BAFCA6DCF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C3FFAD-DD02-49B5-BA9B-223D11C18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latin typeface="Bradley Hand ITC" pitchFamily="66" charset="0"/>
              </a:rPr>
              <a:t>Good</a:t>
            </a:r>
            <a:r>
              <a:rPr lang="cs-CZ" dirty="0" smtClean="0">
                <a:latin typeface="Bradley Hand ITC" pitchFamily="66" charset="0"/>
              </a:rPr>
              <a:t> </a:t>
            </a:r>
            <a:r>
              <a:rPr lang="en-GB" dirty="0" smtClean="0">
                <a:latin typeface="Bradley Hand ITC" pitchFamily="66" charset="0"/>
              </a:rPr>
              <a:t>deeds</a:t>
            </a:r>
            <a:r>
              <a:rPr lang="cs-CZ" dirty="0" smtClean="0">
                <a:latin typeface="Bradley Hand ITC" pitchFamily="66" charset="0"/>
              </a:rPr>
              <a:t> </a:t>
            </a:r>
            <a:r>
              <a:rPr lang="cs-CZ" dirty="0" err="1" smtClean="0">
                <a:latin typeface="Bradley Hand ITC" pitchFamily="66" charset="0"/>
              </a:rPr>
              <a:t>for</a:t>
            </a:r>
            <a:r>
              <a:rPr lang="cs-CZ" dirty="0" smtClean="0">
                <a:latin typeface="Bradley Hand ITC" pitchFamily="66" charset="0"/>
              </a:rPr>
              <a:t> my </a:t>
            </a:r>
            <a:r>
              <a:rPr lang="cs-CZ" dirty="0" err="1" smtClean="0">
                <a:latin typeface="Bradley Hand ITC" pitchFamily="66" charset="0"/>
              </a:rPr>
              <a:t>family</a:t>
            </a:r>
            <a:endParaRPr lang="cs-CZ" dirty="0">
              <a:latin typeface="Bradley Hand ITC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859216" cy="1752600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/>
              <a:t>Aneta, Obchodní akademie,</a:t>
            </a:r>
          </a:p>
          <a:p>
            <a:pPr algn="l"/>
            <a:r>
              <a:rPr lang="cs-CZ" dirty="0" smtClean="0"/>
              <a:t>České Budějovice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47664" y="764704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 smtClean="0">
                <a:solidFill>
                  <a:schemeClr val="bg1"/>
                </a:solidFill>
                <a:latin typeface="Bradley Hand ITC" pitchFamily="66" charset="0"/>
              </a:rPr>
              <a:t>eTwinning</a:t>
            </a:r>
            <a:r>
              <a:rPr lang="cs-CZ" sz="3600" b="1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cs-CZ" sz="3600" b="1" dirty="0" err="1" smtClean="0">
                <a:solidFill>
                  <a:schemeClr val="bg1"/>
                </a:solidFill>
                <a:latin typeface="Bradley Hand ITC" pitchFamily="66" charset="0"/>
              </a:rPr>
              <a:t>project</a:t>
            </a:r>
            <a:r>
              <a:rPr lang="cs-CZ" sz="3600" b="1" dirty="0" smtClean="0">
                <a:solidFill>
                  <a:schemeClr val="bg1"/>
                </a:solidFill>
                <a:latin typeface="Bradley Hand ITC" pitchFamily="66" charset="0"/>
              </a:rPr>
              <a:t>: </a:t>
            </a:r>
          </a:p>
          <a:p>
            <a:r>
              <a:rPr lang="cs-CZ" sz="4400" b="1" dirty="0" err="1" smtClean="0">
                <a:solidFill>
                  <a:schemeClr val="bg1"/>
                </a:solidFill>
                <a:latin typeface="Bradley Hand ITC" pitchFamily="66" charset="0"/>
              </a:rPr>
              <a:t>Make</a:t>
            </a:r>
            <a:r>
              <a:rPr lang="cs-CZ" sz="4400" b="1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cs-CZ" sz="4400" b="1" dirty="0" err="1" smtClean="0">
                <a:solidFill>
                  <a:schemeClr val="bg1"/>
                </a:solidFill>
                <a:latin typeface="Bradley Hand ITC" pitchFamily="66" charset="0"/>
              </a:rPr>
              <a:t>the</a:t>
            </a:r>
            <a:r>
              <a:rPr lang="cs-CZ" sz="4400" b="1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cs-CZ" sz="4400" b="1" dirty="0" err="1" smtClean="0">
                <a:solidFill>
                  <a:schemeClr val="bg1"/>
                </a:solidFill>
                <a:latin typeface="Bradley Hand ITC" pitchFamily="66" charset="0"/>
              </a:rPr>
              <a:t>world</a:t>
            </a:r>
            <a:r>
              <a:rPr lang="cs-CZ" sz="4400" b="1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cs-CZ" sz="4400" b="1" dirty="0" err="1" smtClean="0">
                <a:solidFill>
                  <a:schemeClr val="bg1"/>
                </a:solidFill>
                <a:latin typeface="Bradley Hand ITC" pitchFamily="66" charset="0"/>
              </a:rPr>
              <a:t>better</a:t>
            </a:r>
            <a:endParaRPr lang="cs-CZ" sz="44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deed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I </a:t>
            </a:r>
            <a:r>
              <a:rPr lang="cs-CZ" dirty="0" err="1" smtClean="0"/>
              <a:t>decided</a:t>
            </a:r>
            <a:r>
              <a:rPr lang="cs-CZ" dirty="0" smtClean="0"/>
              <a:t> to help my </a:t>
            </a:r>
            <a:r>
              <a:rPr lang="cs-CZ" dirty="0" err="1" smtClean="0"/>
              <a:t>family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housework</a:t>
            </a:r>
            <a:r>
              <a:rPr lang="cs-CZ" dirty="0" smtClean="0"/>
              <a:t>. I </a:t>
            </a:r>
            <a:r>
              <a:rPr lang="cs-CZ" dirty="0" err="1" smtClean="0"/>
              <a:t>asked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,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deed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I do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. I </a:t>
            </a:r>
            <a:r>
              <a:rPr lang="cs-CZ" dirty="0" err="1" smtClean="0"/>
              <a:t>think</a:t>
            </a:r>
            <a:r>
              <a:rPr lang="cs-CZ" dirty="0" smtClean="0"/>
              <a:t> 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to help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parents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housework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happier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</a:t>
            </a:r>
            <a:r>
              <a:rPr lang="cs-CZ" dirty="0" err="1" smtClean="0"/>
              <a:t>mother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I </a:t>
            </a:r>
            <a:r>
              <a:rPr lang="cs-CZ" dirty="0" err="1" smtClean="0"/>
              <a:t>asked</a:t>
            </a:r>
            <a:r>
              <a:rPr lang="cs-CZ" dirty="0" smtClean="0"/>
              <a:t> my </a:t>
            </a:r>
            <a:r>
              <a:rPr lang="cs-CZ" dirty="0" err="1" smtClean="0"/>
              <a:t>mother</a:t>
            </a:r>
            <a:r>
              <a:rPr lang="cs-CZ" dirty="0" smtClean="0"/>
              <a:t>,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I do </a:t>
            </a:r>
            <a:r>
              <a:rPr lang="cs-CZ" dirty="0" err="1" smtClean="0"/>
              <a:t>for</a:t>
            </a:r>
            <a:r>
              <a:rPr lang="cs-CZ" dirty="0" smtClean="0"/>
              <a:t> her.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told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I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water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flowers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house.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, I </a:t>
            </a:r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easy</a:t>
            </a:r>
            <a:r>
              <a:rPr lang="cs-CZ" dirty="0" smtClean="0"/>
              <a:t>, </a:t>
            </a:r>
            <a:r>
              <a:rPr lang="cs-CZ" dirty="0" err="1" smtClean="0"/>
              <a:t>but</a:t>
            </a:r>
            <a:r>
              <a:rPr lang="cs-CZ" dirty="0" smtClean="0"/>
              <a:t> I </a:t>
            </a:r>
            <a:r>
              <a:rPr lang="cs-CZ" dirty="0" err="1" smtClean="0"/>
              <a:t>calculated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40 </a:t>
            </a:r>
            <a:r>
              <a:rPr lang="cs-CZ" dirty="0" err="1" smtClean="0"/>
              <a:t>flowers</a:t>
            </a:r>
            <a:r>
              <a:rPr lang="cs-CZ" dirty="0" smtClean="0"/>
              <a:t>. I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glad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I </a:t>
            </a:r>
            <a:r>
              <a:rPr lang="cs-CZ" dirty="0" err="1" smtClean="0"/>
              <a:t>finished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6" name="Picture 2" descr="J:\DCIM\100PHOTO\SAM_34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077072"/>
            <a:ext cx="3528392" cy="26462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</a:t>
            </a:r>
            <a:r>
              <a:rPr lang="cs-CZ" dirty="0" err="1" smtClean="0"/>
              <a:t>father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When</a:t>
            </a:r>
            <a:r>
              <a:rPr lang="cs-CZ" dirty="0" smtClean="0"/>
              <a:t> I </a:t>
            </a:r>
            <a:r>
              <a:rPr lang="cs-CZ" dirty="0" err="1" smtClean="0"/>
              <a:t>asked</a:t>
            </a:r>
            <a:r>
              <a:rPr lang="cs-CZ" dirty="0" smtClean="0"/>
              <a:t> my </a:t>
            </a:r>
            <a:r>
              <a:rPr lang="cs-CZ" dirty="0" err="1" smtClean="0"/>
              <a:t>father</a:t>
            </a:r>
            <a:r>
              <a:rPr lang="cs-CZ" dirty="0" smtClean="0"/>
              <a:t>,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deed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I do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him</a:t>
            </a:r>
            <a:r>
              <a:rPr lang="cs-CZ" dirty="0" smtClean="0"/>
              <a:t>, he </a:t>
            </a:r>
            <a:r>
              <a:rPr lang="cs-CZ" dirty="0" err="1" smtClean="0"/>
              <a:t>answered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I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rake</a:t>
            </a:r>
            <a:r>
              <a:rPr lang="cs-CZ" dirty="0" smtClean="0"/>
              <a:t> </a:t>
            </a:r>
            <a:r>
              <a:rPr lang="cs-CZ" dirty="0" err="1" smtClean="0"/>
              <a:t>leaves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garden</a:t>
            </a:r>
            <a:r>
              <a:rPr lang="cs-CZ" dirty="0" smtClean="0"/>
              <a:t>.  He </a:t>
            </a:r>
            <a:r>
              <a:rPr lang="cs-CZ" dirty="0" err="1" smtClean="0"/>
              <a:t>told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he had no </a:t>
            </a:r>
            <a:r>
              <a:rPr lang="cs-CZ" dirty="0" err="1" smtClean="0"/>
              <a:t>time</a:t>
            </a:r>
            <a:r>
              <a:rPr lang="cs-CZ" dirty="0" smtClean="0"/>
              <a:t> to do </a:t>
            </a:r>
            <a:r>
              <a:rPr lang="cs-CZ" dirty="0" err="1" smtClean="0"/>
              <a:t>that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050" name="Picture 2" descr="C:\Users\Aneta\Desktop\Anet\Příroda\SAM_0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717032"/>
            <a:ext cx="4392488" cy="29283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I had </a:t>
            </a:r>
            <a:r>
              <a:rPr lang="cs-CZ" dirty="0" err="1" smtClean="0"/>
              <a:t>the</a:t>
            </a:r>
            <a:r>
              <a:rPr lang="cs-CZ" dirty="0" smtClean="0"/>
              <a:t> idea to </a:t>
            </a:r>
            <a:r>
              <a:rPr lang="cs-CZ" dirty="0" err="1" smtClean="0"/>
              <a:t>make</a:t>
            </a:r>
            <a:r>
              <a:rPr lang="cs-CZ" dirty="0" smtClean="0"/>
              <a:t> a </a:t>
            </a:r>
            <a:r>
              <a:rPr lang="cs-CZ" dirty="0" err="1" smtClean="0"/>
              <a:t>fruit</a:t>
            </a:r>
            <a:r>
              <a:rPr lang="cs-CZ" dirty="0" smtClean="0"/>
              <a:t> </a:t>
            </a:r>
            <a:r>
              <a:rPr lang="cs-CZ" dirty="0" err="1" smtClean="0"/>
              <a:t>salad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my </a:t>
            </a:r>
            <a:r>
              <a:rPr lang="cs-CZ" dirty="0" err="1" smtClean="0"/>
              <a:t>parents</a:t>
            </a:r>
            <a:r>
              <a:rPr lang="cs-CZ" dirty="0" smtClean="0"/>
              <a:t>.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delighted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told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delicious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I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washed</a:t>
            </a:r>
            <a:r>
              <a:rPr lang="cs-CZ" dirty="0" smtClean="0"/>
              <a:t> a </a:t>
            </a:r>
            <a:r>
              <a:rPr lang="cs-CZ" dirty="0" err="1" smtClean="0"/>
              <a:t>dishes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week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6" name="Picture 2" descr="C:\Users\Aneta\Downloads\fotografie16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077072"/>
            <a:ext cx="3532650" cy="26494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Problems</a:t>
            </a:r>
            <a:r>
              <a:rPr lang="cs-CZ" dirty="0" smtClean="0"/>
              <a:t> 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faced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I </a:t>
            </a:r>
            <a:r>
              <a:rPr lang="cs-CZ" dirty="0" err="1" smtClean="0"/>
              <a:t>did</a:t>
            </a:r>
            <a:r>
              <a:rPr lang="cs-CZ" dirty="0" smtClean="0"/>
              <a:t> not </a:t>
            </a:r>
            <a:r>
              <a:rPr lang="cs-CZ" dirty="0" err="1" smtClean="0"/>
              <a:t>faced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. </a:t>
            </a:r>
            <a:r>
              <a:rPr lang="cs-CZ" dirty="0" err="1" smtClean="0"/>
              <a:t>Maybe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my </a:t>
            </a:r>
            <a:r>
              <a:rPr lang="cs-CZ" dirty="0" err="1" smtClean="0"/>
              <a:t>biggest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 </a:t>
            </a:r>
            <a:r>
              <a:rPr lang="cs-CZ" dirty="0" err="1" smtClean="0"/>
              <a:t>laziness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a </a:t>
            </a:r>
            <a:r>
              <a:rPr lang="cs-CZ" dirty="0" err="1" smtClean="0"/>
              <a:t>little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Feelings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emotions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I </a:t>
            </a:r>
            <a:r>
              <a:rPr lang="cs-CZ" dirty="0" err="1" smtClean="0"/>
              <a:t>was</a:t>
            </a:r>
            <a:r>
              <a:rPr lang="cs-CZ" dirty="0" smtClean="0"/>
              <a:t> happy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deeds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I </a:t>
            </a: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my </a:t>
            </a:r>
            <a:r>
              <a:rPr lang="cs-CZ" dirty="0" err="1" smtClean="0"/>
              <a:t>parents</a:t>
            </a:r>
            <a:r>
              <a:rPr lang="cs-CZ" dirty="0" smtClean="0"/>
              <a:t>.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thankful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help, </a:t>
            </a:r>
            <a:r>
              <a:rPr lang="cs-CZ" dirty="0" err="1" smtClean="0"/>
              <a:t>so</a:t>
            </a:r>
            <a:r>
              <a:rPr lang="cs-CZ" dirty="0" smtClean="0"/>
              <a:t> I </a:t>
            </a:r>
            <a:r>
              <a:rPr lang="cs-CZ" dirty="0" err="1" smtClean="0"/>
              <a:t>was</a:t>
            </a:r>
            <a:r>
              <a:rPr lang="cs-CZ" dirty="0" smtClean="0"/>
              <a:t> happy </a:t>
            </a:r>
            <a:r>
              <a:rPr lang="cs-CZ" dirty="0" err="1" smtClean="0"/>
              <a:t>too</a:t>
            </a:r>
            <a:r>
              <a:rPr lang="cs-CZ" dirty="0" smtClean="0"/>
              <a:t>. I </a:t>
            </a:r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nice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helpful</a:t>
            </a:r>
            <a:r>
              <a:rPr lang="cs-CZ" dirty="0" smtClean="0"/>
              <a:t>,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better</a:t>
            </a:r>
            <a:r>
              <a:rPr lang="cs-CZ" dirty="0" smtClean="0"/>
              <a:t>.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000" dirty="0" err="1" smtClean="0"/>
              <a:t>Thanks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watching</a:t>
            </a:r>
            <a:r>
              <a:rPr lang="cs-CZ" sz="4000" dirty="0" smtClean="0"/>
              <a:t> </a:t>
            </a:r>
            <a:r>
              <a:rPr lang="cs-CZ" sz="4000" dirty="0" smtClean="0">
                <a:sym typeface="Wingdings" pitchFamily="2" charset="2"/>
              </a:rPr>
              <a:t></a:t>
            </a:r>
            <a:endParaRPr lang="cs-CZ" sz="4000" dirty="0" smtClean="0"/>
          </a:p>
          <a:p>
            <a:pPr algn="ctr">
              <a:buNone/>
            </a:pPr>
            <a:r>
              <a:rPr lang="cs-CZ" sz="2400" dirty="0" smtClean="0">
                <a:sym typeface="Wingdings" pitchFamily="2" charset="2"/>
              </a:rPr>
              <a:t>…</a:t>
            </a:r>
            <a:r>
              <a:rPr lang="cs-CZ" sz="2400" dirty="0" err="1" smtClean="0">
                <a:sym typeface="Wingdings" pitchFamily="2" charset="2"/>
              </a:rPr>
              <a:t>and</a:t>
            </a:r>
            <a:r>
              <a:rPr lang="cs-CZ" sz="2400" dirty="0" smtClean="0">
                <a:sym typeface="Wingdings" pitchFamily="2" charset="2"/>
              </a:rPr>
              <a:t> </a:t>
            </a:r>
            <a:r>
              <a:rPr lang="cs-CZ" sz="2400" dirty="0" err="1" smtClean="0">
                <a:sym typeface="Wingdings" pitchFamily="2" charset="2"/>
              </a:rPr>
              <a:t>have</a:t>
            </a:r>
            <a:r>
              <a:rPr lang="cs-CZ" sz="2400" dirty="0" smtClean="0">
                <a:sym typeface="Wingdings" pitchFamily="2" charset="2"/>
              </a:rPr>
              <a:t> a nice </a:t>
            </a:r>
            <a:r>
              <a:rPr lang="cs-CZ" sz="2400" dirty="0" err="1" smtClean="0">
                <a:sym typeface="Wingdings" pitchFamily="2" charset="2"/>
              </a:rPr>
              <a:t>day</a:t>
            </a:r>
            <a:endParaRPr lang="cs-CZ" sz="4800" dirty="0" smtClean="0"/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172</TotalTime>
  <Words>262</Words>
  <Application>Microsoft Office PowerPoint</Application>
  <PresentationFormat>Předvádění na obrazovce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Urbanistický</vt:lpstr>
      <vt:lpstr>Good deeds for my family</vt:lpstr>
      <vt:lpstr>Good deed</vt:lpstr>
      <vt:lpstr>My mother</vt:lpstr>
      <vt:lpstr>My father</vt:lpstr>
      <vt:lpstr>Idea</vt:lpstr>
      <vt:lpstr>Problems I have faced</vt:lpstr>
      <vt:lpstr>Feelings and emotions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deeds for my family</dc:title>
  <dc:creator>Aneta</dc:creator>
  <cp:lastModifiedBy>Aneta</cp:lastModifiedBy>
  <cp:revision>21</cp:revision>
  <dcterms:created xsi:type="dcterms:W3CDTF">2015-11-23T14:28:55Z</dcterms:created>
  <dcterms:modified xsi:type="dcterms:W3CDTF">2015-11-25T12:25:35Z</dcterms:modified>
</cp:coreProperties>
</file>