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9" r:id="rId1"/>
  </p:sldMasterIdLst>
  <p:sldIdLst>
    <p:sldId id="256" r:id="rId2"/>
    <p:sldId id="257" r:id="rId3"/>
    <p:sldId id="258" r:id="rId4"/>
    <p:sldId id="259" r:id="rId5"/>
    <p:sldId id="260" r:id="rId6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981" autoAdjust="0"/>
    <p:restoredTop sz="94660"/>
  </p:normalViewPr>
  <p:slideViewPr>
    <p:cSldViewPr snapToGrid="0">
      <p:cViewPr varScale="1">
        <p:scale>
          <a:sx n="103" d="100"/>
          <a:sy n="103" d="100"/>
        </p:scale>
        <p:origin x="150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>
              <a:alphaModFix amt="45000"/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-44450" ty="38100" sx="85000" sy="85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11" name="Rectangle 10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15" name="Rectangle 14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4" name="Group 3"/>
          <p:cNvGrpSpPr/>
          <p:nvPr/>
        </p:nvGrpSpPr>
        <p:grpSpPr>
          <a:xfrm>
            <a:off x="5250180" y="1267730"/>
            <a:ext cx="1691640" cy="645295"/>
            <a:chOff x="5318306" y="1386268"/>
            <a:chExt cx="1567331" cy="645295"/>
          </a:xfrm>
        </p:grpSpPr>
        <p:cxnSp>
          <p:nvCxnSpPr>
            <p:cNvPr id="17" name="Straight Connector 16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61708" y="2091263"/>
            <a:ext cx="9068586" cy="2590800"/>
          </a:xfrm>
        </p:spPr>
        <p:txBody>
          <a:bodyPr tIns="45720" bIns="45720" anchor="ctr">
            <a:noAutofit/>
          </a:bodyPr>
          <a:lstStyle>
            <a:lvl1pPr algn="ctr">
              <a:lnSpc>
                <a:spcPct val="83000"/>
              </a:lnSpc>
              <a:defRPr lang="en-US" sz="7200" b="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62100" y="4682062"/>
            <a:ext cx="9070848" cy="457201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1600" spc="8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smtClean="0"/>
              <a:t>Kliknutím lze upravit styl předlohy.</a:t>
            </a:r>
            <a:endParaRPr lang="en-US" dirty="0"/>
          </a:p>
        </p:txBody>
      </p:sp>
      <p:sp>
        <p:nvSpPr>
          <p:cNvPr id="20" name="Date Placeholder 19"/>
          <p:cNvSpPr>
            <a:spLocks noGrp="1"/>
          </p:cNvSpPr>
          <p:nvPr>
            <p:ph type="dt" sz="half" idx="10"/>
          </p:nvPr>
        </p:nvSpPr>
        <p:spPr>
          <a:xfrm>
            <a:off x="5318760" y="1341255"/>
            <a:ext cx="1554480" cy="527213"/>
          </a:xfrm>
        </p:spPr>
        <p:txBody>
          <a:bodyPr/>
          <a:lstStyle>
            <a:lvl1pPr algn="ctr">
              <a:defRPr sz="1300" spc="0" baseline="0">
                <a:solidFill>
                  <a:schemeClr val="tx1"/>
                </a:solidFill>
                <a:latin typeface="+mn-lt"/>
              </a:defRPr>
            </a:lvl1pPr>
          </a:lstStyle>
          <a:p>
            <a:fld id="{1A2112BF-F98E-4491-B729-307917FF705B}" type="datetimeFigureOut">
              <a:rPr lang="cs-CZ" smtClean="0"/>
              <a:t>24.11.2015</a:t>
            </a:fld>
            <a:endParaRPr lang="cs-CZ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>
          <a:xfrm>
            <a:off x="1453896" y="5211060"/>
            <a:ext cx="5905500" cy="228600"/>
          </a:xfrm>
        </p:spPr>
        <p:txBody>
          <a:bodyPr/>
          <a:lstStyle>
            <a:lvl1pPr algn="l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2"/>
          </p:nvPr>
        </p:nvSpPr>
        <p:spPr>
          <a:xfrm>
            <a:off x="8606919" y="5212080"/>
            <a:ext cx="2111881" cy="22860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6DEAD720-6C93-4B30-899D-9E779428B7A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7253829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2112BF-F98E-4491-B729-307917FF705B}" type="datetimeFigureOut">
              <a:rPr lang="cs-CZ" smtClean="0"/>
              <a:t>24.11.2015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EAD720-6C93-4B30-899D-9E779428B7A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665994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1600" y="762000"/>
            <a:ext cx="2362200" cy="5257800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762000"/>
            <a:ext cx="8077200" cy="5257800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2112BF-F98E-4491-B729-307917FF705B}" type="datetimeFigureOut">
              <a:rPr lang="cs-CZ" smtClean="0"/>
              <a:t>24.11.2015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EAD720-6C93-4B30-899D-9E779428B7A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12650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2112BF-F98E-4491-B729-307917FF705B}" type="datetimeFigureOut">
              <a:rPr lang="cs-CZ" smtClean="0"/>
              <a:t>24.11.2015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EAD720-6C93-4B30-899D-9E779428B7A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155691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>
              <a:alphaModFix amt="45000"/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rcRect/>
            <a:tile tx="-44450" ty="38100" sx="85000" sy="85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3" name="Rectangle 22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24" name="Rectangle 23"/>
          <p:cNvSpPr/>
          <p:nvPr/>
        </p:nvSpPr>
        <p:spPr>
          <a:xfrm>
            <a:off x="1447800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30" name="Rectangle 29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31" name="Group 30"/>
          <p:cNvGrpSpPr/>
          <p:nvPr/>
        </p:nvGrpSpPr>
        <p:grpSpPr>
          <a:xfrm>
            <a:off x="5250180" y="1267730"/>
            <a:ext cx="1691640" cy="645295"/>
            <a:chOff x="5318306" y="1386268"/>
            <a:chExt cx="1567331" cy="645295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63623" y="2094309"/>
            <a:ext cx="9070848" cy="2587752"/>
          </a:xfrm>
        </p:spPr>
        <p:txBody>
          <a:bodyPr anchor="ctr">
            <a:noAutofit/>
          </a:bodyPr>
          <a:lstStyle>
            <a:lvl1pPr algn="ctr">
              <a:lnSpc>
                <a:spcPct val="83000"/>
              </a:lnSpc>
              <a:defRPr lang="en-US" sz="720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63624" y="4682062"/>
            <a:ext cx="9070848" cy="45720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>
                <a:solidFill>
                  <a:schemeClr val="tx1"/>
                </a:solidFill>
                <a:effectLst/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321808" y="1344502"/>
            <a:ext cx="1554480" cy="530352"/>
          </a:xfrm>
        </p:spPr>
        <p:txBody>
          <a:bodyPr/>
          <a:lstStyle>
            <a:lvl1pPr algn="ctr">
              <a:defRPr lang="en-US" sz="13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fld id="{1A2112BF-F98E-4491-B729-307917FF705B}" type="datetimeFigureOut">
              <a:rPr lang="cs-CZ" smtClean="0"/>
              <a:t>24.11.2015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453553" y="5211060"/>
            <a:ext cx="5907024" cy="228600"/>
          </a:xfrm>
        </p:spPr>
        <p:txBody>
          <a:bodyPr/>
          <a:lstStyle>
            <a:lvl1pPr algn="l">
              <a:defRPr/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04504" y="5211060"/>
            <a:ext cx="2112264" cy="228600"/>
          </a:xfrm>
        </p:spPr>
        <p:txBody>
          <a:bodyPr/>
          <a:lstStyle/>
          <a:p>
            <a:fld id="{6DEAD720-6C93-4B30-899D-9E779428B7A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678763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6800" y="2103120"/>
            <a:ext cx="475488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70320" y="2103120"/>
            <a:ext cx="475488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2112BF-F98E-4491-B729-307917FF705B}" type="datetimeFigureOut">
              <a:rPr lang="cs-CZ" smtClean="0"/>
              <a:t>24.11.2015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EAD720-6C93-4B30-899D-9E779428B7A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579898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074334"/>
            <a:ext cx="475488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900" b="0">
                <a:solidFill>
                  <a:schemeClr val="tx2"/>
                </a:solidFill>
                <a:latin typeface="+mn-lt"/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55898"/>
            <a:ext cx="475488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73368" y="2074334"/>
            <a:ext cx="475488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900" b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73368" y="2756581"/>
            <a:ext cx="475488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2112BF-F98E-4491-B729-307917FF705B}" type="datetimeFigureOut">
              <a:rPr lang="cs-CZ" smtClean="0"/>
              <a:t>24.11.2015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EAD720-6C93-4B30-899D-9E779428B7A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904049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2112BF-F98E-4491-B729-307917FF705B}" type="datetimeFigureOut">
              <a:rPr lang="cs-CZ" smtClean="0"/>
              <a:t>24.11.2015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EAD720-6C93-4B30-899D-9E779428B7A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687729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2112BF-F98E-4491-B729-307917FF705B}" type="datetimeFigureOut">
              <a:rPr lang="cs-CZ" smtClean="0"/>
              <a:t>24.11.2015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EAD720-6C93-4B30-899D-9E779428B7A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288175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245529" y="237744"/>
            <a:ext cx="8531352" cy="6382512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9020386" y="237744"/>
            <a:ext cx="2926080" cy="638251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96400" y="607392"/>
            <a:ext cx="2430780" cy="164592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b="0" kern="1200" cap="none" spc="0" baseline="0" dirty="0">
                <a:solidFill>
                  <a:srgbClr val="FFFFFF"/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609600"/>
            <a:ext cx="7772400" cy="53340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96400" y="2286000"/>
            <a:ext cx="2430780" cy="3505200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800"/>
              </a:spcBef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2112BF-F98E-4491-B729-307917FF705B}" type="datetimeFigureOut">
              <a:rPr lang="cs-CZ" smtClean="0"/>
              <a:t>24.11.2015</a:t>
            </a:fld>
            <a:endParaRPr lang="cs-CZ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r">
              <a:defRPr/>
            </a:lvl1pPr>
          </a:lstStyle>
          <a:p>
            <a:endParaRPr lang="cs-CZ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>
          <a:xfrm>
            <a:off x="10393677" y="6223002"/>
            <a:ext cx="1463040" cy="27432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6DEAD720-6C93-4B30-899D-9E779428B7AB}" type="slidenum">
              <a:rPr lang="cs-CZ" smtClean="0"/>
              <a:t>‹#›</a:t>
            </a:fld>
            <a:endParaRPr lang="cs-CZ"/>
          </a:p>
        </p:txBody>
      </p:sp>
      <p:sp>
        <p:nvSpPr>
          <p:cNvPr id="12" name="Rectangle 11"/>
          <p:cNvSpPr/>
          <p:nvPr/>
        </p:nvSpPr>
        <p:spPr>
          <a:xfrm>
            <a:off x="9157546" y="374904"/>
            <a:ext cx="2651760" cy="6108192"/>
          </a:xfrm>
          <a:prstGeom prst="rect">
            <a:avLst/>
          </a:prstGeom>
          <a:noFill/>
          <a:ln w="63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42898109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9020386" y="237744"/>
            <a:ext cx="2926080" cy="638251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96400" y="603504"/>
            <a:ext cx="2432304" cy="1645920"/>
          </a:xfrm>
        </p:spPr>
        <p:txBody>
          <a:bodyPr anchor="b">
            <a:noAutofit/>
          </a:bodyPr>
          <a:lstStyle>
            <a:lvl1pPr algn="l">
              <a:defRPr sz="2800" b="0">
                <a:solidFill>
                  <a:srgbClr val="FFFFFF"/>
                </a:solidFill>
                <a:latin typeface="+mj-lt"/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28599" y="237744"/>
            <a:ext cx="8531352" cy="6382512"/>
          </a:xfr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96400" y="2286000"/>
            <a:ext cx="2432304" cy="3502152"/>
          </a:xfrm>
        </p:spPr>
        <p:txBody>
          <a:bodyPr>
            <a:normAutofit/>
          </a:bodyPr>
          <a:lstStyle>
            <a:lvl1pPr marL="0" indent="0" algn="l">
              <a:lnSpc>
                <a:spcPct val="110000"/>
              </a:lnSpc>
              <a:spcBef>
                <a:spcPts val="800"/>
              </a:spcBef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12700" dist="635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fld id="{1A2112BF-F98E-4491-B729-307917FF705B}" type="datetimeFigureOut">
              <a:rPr lang="cs-CZ" smtClean="0"/>
              <a:t>24.11.2015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marL="0" algn="r" defTabSz="914400" rtl="0" eaLnBrk="1" latinLnBrk="0" hangingPunct="1">
              <a:defRPr lang="en-US" sz="1000" kern="1200" dirty="0">
                <a:solidFill>
                  <a:srgbClr val="FFFFFF"/>
                </a:solidFill>
                <a:effectLst>
                  <a:outerShdw blurRad="12700" dist="635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396728" y="6227064"/>
            <a:ext cx="1463040" cy="27432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6DEAD720-6C93-4B30-899D-9E779428B7AB}" type="slidenum">
              <a:rPr lang="cs-CZ" smtClean="0"/>
              <a:t>‹#›</a:t>
            </a:fld>
            <a:endParaRPr lang="cs-CZ"/>
          </a:p>
        </p:txBody>
      </p:sp>
      <p:sp>
        <p:nvSpPr>
          <p:cNvPr id="10" name="Rectangle 9"/>
          <p:cNvSpPr/>
          <p:nvPr/>
        </p:nvSpPr>
        <p:spPr>
          <a:xfrm>
            <a:off x="9157546" y="374904"/>
            <a:ext cx="2651760" cy="6108192"/>
          </a:xfrm>
          <a:prstGeom prst="rect">
            <a:avLst/>
          </a:prstGeom>
          <a:noFill/>
          <a:ln w="63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1110274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chemeClr val="bg2"/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103120"/>
            <a:ext cx="10058400" cy="39319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74320" y="6307672"/>
            <a:ext cx="274320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1A2112BF-F98E-4491-B729-307917FF705B}" type="datetimeFigureOut">
              <a:rPr lang="cs-CZ" smtClean="0"/>
              <a:t>24.11.2015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89960" y="6307672"/>
            <a:ext cx="521208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469880" y="6307672"/>
            <a:ext cx="146304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6DEAD720-6C93-4B30-899D-9E779428B7A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791405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691" r:id="rId2"/>
    <p:sldLayoutId id="2147483692" r:id="rId3"/>
    <p:sldLayoutId id="2147483693" r:id="rId4"/>
    <p:sldLayoutId id="2147483694" r:id="rId5"/>
    <p:sldLayoutId id="2147483695" r:id="rId6"/>
    <p:sldLayoutId id="2147483696" r:id="rId7"/>
    <p:sldLayoutId id="2147483697" r:id="rId8"/>
    <p:sldLayoutId id="2147483698" r:id="rId9"/>
    <p:sldLayoutId id="2147483699" r:id="rId10"/>
    <p:sldLayoutId id="2147483700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4800" kern="1200" cap="none" spc="0" baseline="0" dirty="0"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n-ea"/>
          <a:cs typeface="+mn-cs"/>
        </a:defRPr>
      </a:lvl1pPr>
    </p:titleStyle>
    <p:bodyStyle>
      <a:lvl1pPr marL="182880" indent="-182880" algn="l" defTabSz="914400" rtl="0" eaLnBrk="1" latinLnBrk="0" hangingPunct="1">
        <a:lnSpc>
          <a:spcPct val="100000"/>
        </a:lnSpc>
        <a:spcBef>
          <a:spcPts val="900"/>
        </a:spcBef>
        <a:spcAft>
          <a:spcPts val="0"/>
        </a:spcAft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 err="1" smtClean="0"/>
              <a:t>Good</a:t>
            </a:r>
            <a:r>
              <a:rPr lang="cs-CZ" dirty="0" smtClean="0"/>
              <a:t> </a:t>
            </a:r>
            <a:r>
              <a:rPr lang="cs-CZ" dirty="0" err="1" smtClean="0"/>
              <a:t>deeds</a:t>
            </a:r>
            <a:r>
              <a:rPr lang="cs-CZ" dirty="0" smtClean="0"/>
              <a:t> </a:t>
            </a:r>
            <a:r>
              <a:rPr lang="cs-CZ" dirty="0" err="1" smtClean="0"/>
              <a:t>for</a:t>
            </a:r>
            <a:r>
              <a:rPr lang="cs-CZ" dirty="0" smtClean="0"/>
              <a:t> my </a:t>
            </a:r>
            <a:r>
              <a:rPr lang="cs-CZ" dirty="0" err="1" smtClean="0"/>
              <a:t>family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cs-CZ" sz="1800" dirty="0" smtClean="0"/>
              <a:t>Tereza Krejčí, 2.Al</a:t>
            </a:r>
            <a:endParaRPr lang="cs-CZ" sz="1800" dirty="0"/>
          </a:p>
        </p:txBody>
      </p:sp>
    </p:spTree>
    <p:extLst>
      <p:ext uri="{BB962C8B-B14F-4D97-AF65-F5344CB8AC3E}">
        <p14:creationId xmlns:p14="http://schemas.microsoft.com/office/powerpoint/2010/main" val="4279276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Zástupný symbol pro obrázek 4"/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0" b="130"/>
          <a:stretch>
            <a:fillRect/>
          </a:stretch>
        </p:blipFill>
        <p:spPr>
          <a:xfrm>
            <a:off x="1310949" y="1026367"/>
            <a:ext cx="6716424" cy="5024720"/>
          </a:xfrm>
        </p:spPr>
      </p:pic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9296400" y="559837"/>
            <a:ext cx="2432304" cy="5228315"/>
          </a:xfrm>
        </p:spPr>
        <p:txBody>
          <a:bodyPr>
            <a:normAutofit fontScale="92500" lnSpcReduction="20000"/>
          </a:bodyPr>
          <a:lstStyle/>
          <a:p>
            <a:r>
              <a:rPr lang="cs-CZ" sz="2000" dirty="0" err="1" smtClean="0"/>
              <a:t>This</a:t>
            </a:r>
            <a:r>
              <a:rPr lang="cs-CZ" sz="2000" dirty="0" smtClean="0"/>
              <a:t> </a:t>
            </a:r>
            <a:r>
              <a:rPr lang="cs-CZ" sz="2000" dirty="0" err="1" smtClean="0"/>
              <a:t>is</a:t>
            </a:r>
            <a:r>
              <a:rPr lang="cs-CZ" sz="2000" dirty="0" smtClean="0"/>
              <a:t> my </a:t>
            </a:r>
            <a:r>
              <a:rPr lang="cs-CZ" sz="2000" dirty="0" err="1" smtClean="0"/>
              <a:t>mum</a:t>
            </a:r>
            <a:r>
              <a:rPr lang="cs-CZ" sz="2000" dirty="0" smtClean="0"/>
              <a:t>. Her </a:t>
            </a:r>
            <a:r>
              <a:rPr lang="cs-CZ" sz="2000" dirty="0" err="1" smtClean="0"/>
              <a:t>name‘s</a:t>
            </a:r>
            <a:r>
              <a:rPr lang="cs-CZ" sz="2000" dirty="0" smtClean="0"/>
              <a:t> Radka and </a:t>
            </a:r>
            <a:r>
              <a:rPr lang="cs-CZ" sz="2000" dirty="0" err="1" smtClean="0"/>
              <a:t>she‘s</a:t>
            </a:r>
            <a:r>
              <a:rPr lang="cs-CZ" sz="2000" dirty="0" smtClean="0"/>
              <a:t> 44 </a:t>
            </a:r>
            <a:r>
              <a:rPr lang="cs-CZ" sz="2000" dirty="0" err="1" smtClean="0"/>
              <a:t>years</a:t>
            </a:r>
            <a:r>
              <a:rPr lang="cs-CZ" sz="2000" dirty="0" smtClean="0"/>
              <a:t> </a:t>
            </a:r>
            <a:r>
              <a:rPr lang="cs-CZ" sz="2000" dirty="0" err="1" smtClean="0"/>
              <a:t>old</a:t>
            </a:r>
            <a:r>
              <a:rPr lang="cs-CZ" sz="2000" dirty="0" smtClean="0"/>
              <a:t>.</a:t>
            </a:r>
          </a:p>
          <a:p>
            <a:endParaRPr lang="cs-CZ" sz="2000" dirty="0"/>
          </a:p>
          <a:p>
            <a:r>
              <a:rPr lang="cs-CZ" sz="2000" dirty="0" err="1" smtClean="0"/>
              <a:t>She</a:t>
            </a:r>
            <a:r>
              <a:rPr lang="cs-CZ" sz="2000" dirty="0" smtClean="0"/>
              <a:t> </a:t>
            </a:r>
            <a:r>
              <a:rPr lang="cs-CZ" sz="2000" dirty="0" err="1" smtClean="0"/>
              <a:t>wished</a:t>
            </a:r>
            <a:r>
              <a:rPr lang="cs-CZ" sz="2000" dirty="0" smtClean="0"/>
              <a:t> </a:t>
            </a:r>
            <a:r>
              <a:rPr lang="cs-CZ" sz="2000" dirty="0" smtClean="0"/>
              <a:t>I </a:t>
            </a:r>
            <a:r>
              <a:rPr lang="cs-CZ" sz="2000" dirty="0" err="1" smtClean="0"/>
              <a:t>helped</a:t>
            </a:r>
            <a:r>
              <a:rPr lang="cs-CZ" sz="2000" dirty="0" smtClean="0"/>
              <a:t> her more </a:t>
            </a:r>
            <a:r>
              <a:rPr lang="cs-CZ" sz="2000" dirty="0" err="1" smtClean="0"/>
              <a:t>often</a:t>
            </a:r>
            <a:r>
              <a:rPr lang="cs-CZ" sz="2000" dirty="0" smtClean="0"/>
              <a:t> </a:t>
            </a:r>
            <a:r>
              <a:rPr lang="cs-CZ" sz="2000" dirty="0" err="1" smtClean="0"/>
              <a:t>at</a:t>
            </a:r>
            <a:r>
              <a:rPr lang="cs-CZ" sz="2000" dirty="0" smtClean="0"/>
              <a:t> </a:t>
            </a:r>
            <a:r>
              <a:rPr lang="cs-CZ" sz="2000" dirty="0" err="1" smtClean="0"/>
              <a:t>home</a:t>
            </a:r>
            <a:r>
              <a:rPr lang="cs-CZ" sz="2000" dirty="0" smtClean="0"/>
              <a:t>.</a:t>
            </a:r>
          </a:p>
          <a:p>
            <a:r>
              <a:rPr lang="cs-CZ" sz="2000" dirty="0" smtClean="0"/>
              <a:t/>
            </a:r>
            <a:br>
              <a:rPr lang="cs-CZ" sz="2000" dirty="0" smtClean="0"/>
            </a:br>
            <a:r>
              <a:rPr lang="cs-CZ" sz="2000" dirty="0" smtClean="0"/>
              <a:t>So </a:t>
            </a:r>
            <a:r>
              <a:rPr lang="cs-CZ" sz="2000" dirty="0" err="1" smtClean="0"/>
              <a:t>at</a:t>
            </a:r>
            <a:r>
              <a:rPr lang="cs-CZ" sz="2000" dirty="0" smtClean="0"/>
              <a:t> </a:t>
            </a:r>
            <a:r>
              <a:rPr lang="cs-CZ" sz="2000" dirty="0" err="1" smtClean="0"/>
              <a:t>the</a:t>
            </a:r>
            <a:r>
              <a:rPr lang="cs-CZ" sz="2000" dirty="0" smtClean="0"/>
              <a:t> </a:t>
            </a:r>
            <a:r>
              <a:rPr lang="cs-CZ" sz="2000" dirty="0" err="1" smtClean="0"/>
              <a:t>weekened</a:t>
            </a:r>
            <a:r>
              <a:rPr lang="cs-CZ" sz="2000" dirty="0" smtClean="0"/>
              <a:t> I </a:t>
            </a:r>
            <a:r>
              <a:rPr lang="cs-CZ" sz="2000" dirty="0" err="1" smtClean="0"/>
              <a:t>cleaned</a:t>
            </a:r>
            <a:r>
              <a:rPr lang="cs-CZ" sz="2000" dirty="0" smtClean="0"/>
              <a:t> </a:t>
            </a:r>
            <a:r>
              <a:rPr lang="cs-CZ" sz="2000" dirty="0" err="1" smtClean="0"/>
              <a:t>the</a:t>
            </a:r>
            <a:r>
              <a:rPr lang="cs-CZ" sz="2000" dirty="0" smtClean="0"/>
              <a:t> </a:t>
            </a:r>
            <a:r>
              <a:rPr lang="cs-CZ" sz="2000" dirty="0" err="1" smtClean="0"/>
              <a:t>whole</a:t>
            </a:r>
            <a:r>
              <a:rPr lang="cs-CZ" sz="2000" dirty="0" smtClean="0"/>
              <a:t> house and </a:t>
            </a:r>
            <a:r>
              <a:rPr lang="cs-CZ" sz="2000" dirty="0" err="1" smtClean="0"/>
              <a:t>tried</a:t>
            </a:r>
            <a:r>
              <a:rPr lang="cs-CZ" sz="2000" dirty="0" smtClean="0"/>
              <a:t> to </a:t>
            </a:r>
            <a:r>
              <a:rPr lang="cs-CZ" sz="2000" dirty="0" err="1" smtClean="0"/>
              <a:t>cook</a:t>
            </a:r>
            <a:r>
              <a:rPr lang="cs-CZ" sz="2000" dirty="0" smtClean="0"/>
              <a:t> lunch and </a:t>
            </a:r>
            <a:r>
              <a:rPr lang="cs-CZ" sz="2000" dirty="0" err="1" smtClean="0"/>
              <a:t>she</a:t>
            </a:r>
            <a:r>
              <a:rPr lang="cs-CZ" sz="2000" dirty="0" smtClean="0"/>
              <a:t> </a:t>
            </a:r>
            <a:r>
              <a:rPr lang="cs-CZ" sz="2000" dirty="0" err="1" smtClean="0"/>
              <a:t>was</a:t>
            </a:r>
            <a:r>
              <a:rPr lang="cs-CZ" sz="2000" dirty="0" smtClean="0"/>
              <a:t> </a:t>
            </a:r>
            <a:r>
              <a:rPr lang="cs-CZ" sz="2000" dirty="0" err="1" smtClean="0"/>
              <a:t>thankful</a:t>
            </a:r>
            <a:r>
              <a:rPr lang="cs-CZ" sz="2000" dirty="0" smtClean="0"/>
              <a:t> </a:t>
            </a:r>
            <a:r>
              <a:rPr lang="cs-CZ" sz="2000" dirty="0" err="1" smtClean="0"/>
              <a:t>for</a:t>
            </a:r>
            <a:r>
              <a:rPr lang="cs-CZ" sz="2000" dirty="0" smtClean="0"/>
              <a:t> </a:t>
            </a:r>
            <a:r>
              <a:rPr lang="cs-CZ" sz="2000" dirty="0" err="1" smtClean="0"/>
              <a:t>it</a:t>
            </a:r>
            <a:r>
              <a:rPr lang="cs-CZ" sz="2000" dirty="0" smtClean="0"/>
              <a:t>.</a:t>
            </a:r>
            <a:endParaRPr lang="cs-CZ" sz="2000" dirty="0"/>
          </a:p>
          <a:p>
            <a:endParaRPr lang="cs-CZ" dirty="0" smtClean="0"/>
          </a:p>
          <a:p>
            <a:endParaRPr lang="cs-CZ" dirty="0"/>
          </a:p>
          <a:p>
            <a:r>
              <a:rPr lang="cs-CZ" dirty="0" smtClean="0"/>
              <a:t> 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686186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9268408" y="485193"/>
            <a:ext cx="2432304" cy="5246976"/>
          </a:xfrm>
        </p:spPr>
        <p:txBody>
          <a:bodyPr>
            <a:normAutofit/>
          </a:bodyPr>
          <a:lstStyle/>
          <a:p>
            <a:r>
              <a:rPr lang="cs-CZ" sz="2000" dirty="0" err="1" smtClean="0"/>
              <a:t>This</a:t>
            </a:r>
            <a:r>
              <a:rPr lang="cs-CZ" sz="2000" dirty="0"/>
              <a:t> </a:t>
            </a:r>
            <a:r>
              <a:rPr lang="cs-CZ" sz="2000" dirty="0" err="1" smtClean="0"/>
              <a:t>is</a:t>
            </a:r>
            <a:r>
              <a:rPr lang="cs-CZ" sz="2000" dirty="0" smtClean="0"/>
              <a:t> my </a:t>
            </a:r>
            <a:r>
              <a:rPr lang="cs-CZ" sz="2000" dirty="0" err="1" smtClean="0"/>
              <a:t>dad</a:t>
            </a:r>
            <a:r>
              <a:rPr lang="cs-CZ" sz="2000" dirty="0" smtClean="0"/>
              <a:t>. His </a:t>
            </a:r>
            <a:r>
              <a:rPr lang="cs-CZ" sz="2000" dirty="0" err="1" smtClean="0"/>
              <a:t>name</a:t>
            </a:r>
            <a:r>
              <a:rPr lang="cs-CZ" sz="2000" dirty="0" smtClean="0"/>
              <a:t> </a:t>
            </a:r>
            <a:r>
              <a:rPr lang="cs-CZ" sz="2000" dirty="0" err="1" smtClean="0"/>
              <a:t>is</a:t>
            </a:r>
            <a:r>
              <a:rPr lang="cs-CZ" sz="2000" dirty="0" smtClean="0"/>
              <a:t> Tomáš. </a:t>
            </a:r>
            <a:r>
              <a:rPr lang="cs-CZ" sz="2000" dirty="0" err="1" smtClean="0"/>
              <a:t>He‘s</a:t>
            </a:r>
            <a:r>
              <a:rPr lang="cs-CZ" sz="2000" dirty="0" smtClean="0"/>
              <a:t> 46 </a:t>
            </a:r>
            <a:r>
              <a:rPr lang="cs-CZ" sz="2000" dirty="0" err="1" smtClean="0"/>
              <a:t>years</a:t>
            </a:r>
            <a:r>
              <a:rPr lang="cs-CZ" sz="2000" dirty="0" smtClean="0"/>
              <a:t> </a:t>
            </a:r>
            <a:r>
              <a:rPr lang="cs-CZ" sz="2000" dirty="0" err="1" smtClean="0"/>
              <a:t>old</a:t>
            </a:r>
            <a:r>
              <a:rPr lang="cs-CZ" sz="2000" dirty="0" smtClean="0"/>
              <a:t>.</a:t>
            </a:r>
          </a:p>
          <a:p>
            <a:endParaRPr lang="cs-CZ" sz="2000" dirty="0"/>
          </a:p>
          <a:p>
            <a:r>
              <a:rPr lang="cs-CZ" sz="2000" dirty="0" smtClean="0"/>
              <a:t>He </a:t>
            </a:r>
            <a:r>
              <a:rPr lang="cs-CZ" sz="2000" dirty="0" err="1" smtClean="0"/>
              <a:t>wished</a:t>
            </a:r>
            <a:r>
              <a:rPr lang="cs-CZ" sz="2000" dirty="0" smtClean="0"/>
              <a:t> </a:t>
            </a:r>
            <a:r>
              <a:rPr lang="cs-CZ" sz="2000" dirty="0" smtClean="0"/>
              <a:t>I </a:t>
            </a:r>
            <a:r>
              <a:rPr lang="cs-CZ" sz="2000" dirty="0" err="1" smtClean="0"/>
              <a:t>told</a:t>
            </a:r>
            <a:r>
              <a:rPr lang="cs-CZ" sz="2000" dirty="0" smtClean="0"/>
              <a:t> </a:t>
            </a:r>
            <a:r>
              <a:rPr lang="cs-CZ" sz="2000" dirty="0" err="1" smtClean="0"/>
              <a:t>him</a:t>
            </a:r>
            <a:r>
              <a:rPr lang="cs-CZ" sz="2000" dirty="0" smtClean="0"/>
              <a:t>  </a:t>
            </a:r>
            <a:r>
              <a:rPr lang="cs-CZ" sz="2000" dirty="0" err="1" smtClean="0"/>
              <a:t>good</a:t>
            </a:r>
            <a:r>
              <a:rPr lang="cs-CZ" sz="2000" dirty="0" smtClean="0"/>
              <a:t> night </a:t>
            </a:r>
            <a:r>
              <a:rPr lang="cs-CZ" sz="2000" dirty="0" err="1" smtClean="0"/>
              <a:t>before</a:t>
            </a:r>
            <a:r>
              <a:rPr lang="cs-CZ" sz="2000" dirty="0" smtClean="0"/>
              <a:t> I go to </a:t>
            </a:r>
            <a:r>
              <a:rPr lang="cs-CZ" sz="2000" dirty="0" err="1" smtClean="0"/>
              <a:t>sleep</a:t>
            </a:r>
            <a:r>
              <a:rPr lang="cs-CZ" sz="2000" dirty="0" smtClean="0"/>
              <a:t>.</a:t>
            </a:r>
          </a:p>
          <a:p>
            <a:r>
              <a:rPr lang="cs-CZ" sz="2000" dirty="0" smtClean="0"/>
              <a:t>So I </a:t>
            </a:r>
            <a:r>
              <a:rPr lang="cs-CZ" sz="2000" dirty="0" err="1" smtClean="0"/>
              <a:t>started</a:t>
            </a:r>
            <a:r>
              <a:rPr lang="cs-CZ" sz="2000" dirty="0" smtClean="0"/>
              <a:t> to </a:t>
            </a:r>
            <a:r>
              <a:rPr lang="cs-CZ" sz="2000" dirty="0" err="1" smtClean="0"/>
              <a:t>tell</a:t>
            </a:r>
            <a:r>
              <a:rPr lang="cs-CZ" sz="2000" dirty="0" smtClean="0"/>
              <a:t> </a:t>
            </a:r>
            <a:r>
              <a:rPr lang="cs-CZ" sz="2000" dirty="0" err="1" smtClean="0"/>
              <a:t>him</a:t>
            </a:r>
            <a:r>
              <a:rPr lang="cs-CZ" sz="2000" dirty="0" smtClean="0"/>
              <a:t> a </a:t>
            </a:r>
            <a:r>
              <a:rPr lang="cs-CZ" sz="2000" dirty="0" err="1" smtClean="0"/>
              <a:t>good</a:t>
            </a:r>
            <a:r>
              <a:rPr lang="cs-CZ" sz="2000" dirty="0" smtClean="0"/>
              <a:t> night in </a:t>
            </a:r>
            <a:r>
              <a:rPr lang="cs-CZ" sz="2000" dirty="0" err="1" smtClean="0"/>
              <a:t>the</a:t>
            </a:r>
            <a:r>
              <a:rPr lang="cs-CZ" sz="2000" dirty="0" smtClean="0"/>
              <a:t> </a:t>
            </a:r>
            <a:r>
              <a:rPr lang="cs-CZ" sz="2000" dirty="0" err="1" smtClean="0"/>
              <a:t>evening</a:t>
            </a:r>
            <a:r>
              <a:rPr lang="cs-CZ" sz="2000" dirty="0" smtClean="0"/>
              <a:t> and he </a:t>
            </a:r>
            <a:r>
              <a:rPr lang="cs-CZ" sz="2000" dirty="0" err="1" smtClean="0"/>
              <a:t>thinks</a:t>
            </a:r>
            <a:r>
              <a:rPr lang="cs-CZ" sz="2000" dirty="0" smtClean="0"/>
              <a:t> </a:t>
            </a:r>
            <a:r>
              <a:rPr lang="cs-CZ" sz="2000" dirty="0" err="1" smtClean="0"/>
              <a:t>it‘s</a:t>
            </a:r>
            <a:r>
              <a:rPr lang="cs-CZ" sz="2000" dirty="0" smtClean="0"/>
              <a:t> </a:t>
            </a:r>
            <a:r>
              <a:rPr lang="cs-CZ" sz="2000" dirty="0" err="1" smtClean="0"/>
              <a:t>better</a:t>
            </a:r>
            <a:r>
              <a:rPr lang="cs-CZ" sz="2000" dirty="0" smtClean="0"/>
              <a:t> </a:t>
            </a:r>
            <a:r>
              <a:rPr lang="cs-CZ" sz="2000" dirty="0" err="1" smtClean="0"/>
              <a:t>this</a:t>
            </a:r>
            <a:r>
              <a:rPr lang="cs-CZ" sz="2000" dirty="0" smtClean="0"/>
              <a:t> </a:t>
            </a:r>
            <a:r>
              <a:rPr lang="cs-CZ" sz="2000" dirty="0" err="1" smtClean="0"/>
              <a:t>way</a:t>
            </a:r>
            <a:r>
              <a:rPr lang="cs-CZ" sz="2000" dirty="0" smtClean="0"/>
              <a:t>.</a:t>
            </a:r>
            <a:endParaRPr lang="cs-CZ" sz="2000" dirty="0"/>
          </a:p>
        </p:txBody>
      </p:sp>
      <p:pic>
        <p:nvPicPr>
          <p:cNvPr id="7" name="Zástupný symbol pro obrázek 6"/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0" b="130"/>
          <a:stretch>
            <a:fillRect/>
          </a:stretch>
        </p:blipFill>
        <p:spPr>
          <a:xfrm>
            <a:off x="723122" y="671803"/>
            <a:ext cx="7439802" cy="5565897"/>
          </a:xfrm>
        </p:spPr>
      </p:pic>
    </p:spTree>
    <p:extLst>
      <p:ext uri="{BB962C8B-B14F-4D97-AF65-F5344CB8AC3E}">
        <p14:creationId xmlns:p14="http://schemas.microsoft.com/office/powerpoint/2010/main" val="28879484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Zástupný symbol pro obrázek 4"/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0" b="130"/>
          <a:stretch>
            <a:fillRect/>
          </a:stretch>
        </p:blipFill>
        <p:spPr>
          <a:xfrm>
            <a:off x="797767" y="650904"/>
            <a:ext cx="7357188" cy="5504092"/>
          </a:xfrm>
        </p:spPr>
      </p:pic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9296400" y="531845"/>
            <a:ext cx="2432304" cy="5256307"/>
          </a:xfrm>
        </p:spPr>
        <p:txBody>
          <a:bodyPr>
            <a:normAutofit/>
          </a:bodyPr>
          <a:lstStyle/>
          <a:p>
            <a:r>
              <a:rPr lang="cs-CZ" sz="2000" dirty="0" err="1" smtClean="0"/>
              <a:t>This</a:t>
            </a:r>
            <a:r>
              <a:rPr lang="cs-CZ" sz="2000" dirty="0" smtClean="0"/>
              <a:t> </a:t>
            </a:r>
            <a:r>
              <a:rPr lang="cs-CZ" sz="2000" dirty="0" err="1" smtClean="0"/>
              <a:t>is</a:t>
            </a:r>
            <a:r>
              <a:rPr lang="cs-CZ" sz="2000" dirty="0" smtClean="0"/>
              <a:t> my </a:t>
            </a:r>
            <a:r>
              <a:rPr lang="cs-CZ" sz="2000" dirty="0" err="1" smtClean="0"/>
              <a:t>sister</a:t>
            </a:r>
            <a:r>
              <a:rPr lang="cs-CZ" sz="2000" dirty="0" smtClean="0"/>
              <a:t> Kateřina, </a:t>
            </a:r>
            <a:r>
              <a:rPr lang="cs-CZ" sz="2000" dirty="0" err="1" smtClean="0"/>
              <a:t>she‘s</a:t>
            </a:r>
            <a:r>
              <a:rPr lang="cs-CZ" sz="2000" dirty="0" smtClean="0"/>
              <a:t> 14 </a:t>
            </a:r>
            <a:r>
              <a:rPr lang="cs-CZ" sz="2000" dirty="0" err="1" smtClean="0"/>
              <a:t>years</a:t>
            </a:r>
            <a:r>
              <a:rPr lang="cs-CZ" sz="2000" dirty="0" smtClean="0"/>
              <a:t> </a:t>
            </a:r>
            <a:r>
              <a:rPr lang="cs-CZ" sz="2000" dirty="0" err="1" smtClean="0"/>
              <a:t>old</a:t>
            </a:r>
            <a:r>
              <a:rPr lang="cs-CZ" sz="2000" dirty="0" smtClean="0"/>
              <a:t>.</a:t>
            </a:r>
          </a:p>
          <a:p>
            <a:endParaRPr lang="cs-CZ" sz="2000" dirty="0"/>
          </a:p>
          <a:p>
            <a:r>
              <a:rPr lang="cs-CZ" sz="2000" dirty="0" err="1" smtClean="0"/>
              <a:t>She</a:t>
            </a:r>
            <a:r>
              <a:rPr lang="cs-CZ" sz="2000" dirty="0" smtClean="0"/>
              <a:t> </a:t>
            </a:r>
            <a:r>
              <a:rPr lang="cs-CZ" sz="2000" dirty="0" err="1" smtClean="0"/>
              <a:t>wished</a:t>
            </a:r>
            <a:r>
              <a:rPr lang="cs-CZ" sz="2000" dirty="0" smtClean="0"/>
              <a:t> </a:t>
            </a:r>
            <a:r>
              <a:rPr lang="cs-CZ" sz="2000" dirty="0" smtClean="0"/>
              <a:t>I </a:t>
            </a:r>
            <a:r>
              <a:rPr lang="cs-CZ" sz="2000" dirty="0" err="1" smtClean="0"/>
              <a:t>was</a:t>
            </a:r>
            <a:r>
              <a:rPr lang="cs-CZ" sz="2000" dirty="0" smtClean="0"/>
              <a:t> </a:t>
            </a:r>
            <a:r>
              <a:rPr lang="cs-CZ" sz="2000" dirty="0" err="1" smtClean="0"/>
              <a:t>nicer</a:t>
            </a:r>
            <a:r>
              <a:rPr lang="cs-CZ" sz="2000" dirty="0" smtClean="0"/>
              <a:t> to her and </a:t>
            </a:r>
            <a:r>
              <a:rPr lang="cs-CZ" sz="2000" dirty="0" err="1" smtClean="0"/>
              <a:t>spent</a:t>
            </a:r>
            <a:r>
              <a:rPr lang="cs-CZ" sz="2000" dirty="0" smtClean="0"/>
              <a:t> more </a:t>
            </a:r>
            <a:r>
              <a:rPr lang="cs-CZ" sz="2000" dirty="0" err="1" smtClean="0"/>
              <a:t>time</a:t>
            </a:r>
            <a:r>
              <a:rPr lang="cs-CZ" sz="2000" dirty="0" smtClean="0"/>
              <a:t> </a:t>
            </a:r>
            <a:r>
              <a:rPr lang="cs-CZ" sz="2000" dirty="0" err="1" smtClean="0"/>
              <a:t>with</a:t>
            </a:r>
            <a:r>
              <a:rPr lang="cs-CZ" sz="2000" dirty="0" smtClean="0"/>
              <a:t> her.</a:t>
            </a:r>
          </a:p>
          <a:p>
            <a:r>
              <a:rPr lang="cs-CZ" sz="2000" dirty="0" smtClean="0"/>
              <a:t>So </a:t>
            </a:r>
            <a:r>
              <a:rPr lang="cs-CZ" sz="2000" dirty="0" err="1" smtClean="0"/>
              <a:t>one</a:t>
            </a:r>
            <a:r>
              <a:rPr lang="cs-CZ" sz="2000" dirty="0" smtClean="0"/>
              <a:t> </a:t>
            </a:r>
            <a:r>
              <a:rPr lang="cs-CZ" sz="2000" dirty="0" err="1" smtClean="0"/>
              <a:t>afternoon</a:t>
            </a:r>
            <a:r>
              <a:rPr lang="cs-CZ" sz="2000" dirty="0" smtClean="0"/>
              <a:t> I </a:t>
            </a:r>
            <a:r>
              <a:rPr lang="cs-CZ" sz="2000" dirty="0" err="1" smtClean="0"/>
              <a:t>went</a:t>
            </a:r>
            <a:r>
              <a:rPr lang="cs-CZ" sz="2000" dirty="0" smtClean="0"/>
              <a:t> shopping </a:t>
            </a:r>
            <a:r>
              <a:rPr lang="cs-CZ" sz="2000" dirty="0" err="1" smtClean="0"/>
              <a:t>with</a:t>
            </a:r>
            <a:r>
              <a:rPr lang="cs-CZ" sz="2000" dirty="0" smtClean="0"/>
              <a:t> her and </a:t>
            </a:r>
            <a:r>
              <a:rPr lang="cs-CZ" sz="2000" dirty="0" err="1" smtClean="0"/>
              <a:t>went</a:t>
            </a:r>
            <a:r>
              <a:rPr lang="cs-CZ" sz="2000" dirty="0" smtClean="0"/>
              <a:t> </a:t>
            </a:r>
            <a:r>
              <a:rPr lang="cs-CZ" sz="2000" dirty="0" err="1" smtClean="0"/>
              <a:t>for</a:t>
            </a:r>
            <a:r>
              <a:rPr lang="cs-CZ" sz="2000" dirty="0" smtClean="0"/>
              <a:t> a </a:t>
            </a:r>
            <a:r>
              <a:rPr lang="cs-CZ" sz="2000" dirty="0" err="1" smtClean="0"/>
              <a:t>dinner</a:t>
            </a:r>
            <a:r>
              <a:rPr lang="cs-CZ" sz="2000" dirty="0" smtClean="0"/>
              <a:t> and </a:t>
            </a:r>
            <a:r>
              <a:rPr lang="cs-CZ" sz="2000" dirty="0" err="1" smtClean="0"/>
              <a:t>she</a:t>
            </a:r>
            <a:r>
              <a:rPr lang="cs-CZ" sz="2000" dirty="0" smtClean="0"/>
              <a:t> </a:t>
            </a:r>
            <a:r>
              <a:rPr lang="cs-CZ" sz="2000" dirty="0" err="1" smtClean="0"/>
              <a:t>was</a:t>
            </a:r>
            <a:r>
              <a:rPr lang="cs-CZ" sz="2000" dirty="0" smtClean="0"/>
              <a:t> happy.</a:t>
            </a:r>
            <a:endParaRPr lang="cs-CZ" sz="2000" dirty="0"/>
          </a:p>
        </p:txBody>
      </p:sp>
    </p:spTree>
    <p:extLst>
      <p:ext uri="{BB962C8B-B14F-4D97-AF65-F5344CB8AC3E}">
        <p14:creationId xmlns:p14="http://schemas.microsoft.com/office/powerpoint/2010/main" val="9260113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Zástupný symbol pro obsah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841" y="422987"/>
            <a:ext cx="3727580" cy="6212633"/>
          </a:xfrm>
        </p:spPr>
      </p:pic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9296400" y="503853"/>
            <a:ext cx="2430780" cy="5287347"/>
          </a:xfrm>
        </p:spPr>
        <p:txBody>
          <a:bodyPr>
            <a:normAutofit/>
          </a:bodyPr>
          <a:lstStyle/>
          <a:p>
            <a:r>
              <a:rPr lang="cs-CZ" sz="2000" dirty="0" smtClean="0"/>
              <a:t>On </a:t>
            </a:r>
            <a:r>
              <a:rPr lang="cs-CZ" sz="2000" dirty="0" err="1" smtClean="0"/>
              <a:t>the</a:t>
            </a:r>
            <a:r>
              <a:rPr lang="cs-CZ" sz="2000" dirty="0" smtClean="0"/>
              <a:t> </a:t>
            </a:r>
            <a:r>
              <a:rPr lang="cs-CZ" sz="2000" dirty="0" err="1" smtClean="0"/>
              <a:t>left</a:t>
            </a:r>
            <a:r>
              <a:rPr lang="cs-CZ" sz="2000" dirty="0" smtClean="0"/>
              <a:t> </a:t>
            </a:r>
            <a:r>
              <a:rPr lang="cs-CZ" sz="2000" dirty="0" err="1" smtClean="0"/>
              <a:t>is</a:t>
            </a:r>
            <a:r>
              <a:rPr lang="cs-CZ" sz="2000" dirty="0" smtClean="0"/>
              <a:t> my </a:t>
            </a:r>
            <a:r>
              <a:rPr lang="cs-CZ" sz="2000" dirty="0" err="1" smtClean="0"/>
              <a:t>grandma</a:t>
            </a:r>
            <a:r>
              <a:rPr lang="cs-CZ" sz="2000" dirty="0" smtClean="0"/>
              <a:t>. Her </a:t>
            </a:r>
            <a:r>
              <a:rPr lang="cs-CZ" sz="2000" dirty="0" err="1" smtClean="0"/>
              <a:t>name‘s</a:t>
            </a:r>
            <a:r>
              <a:rPr lang="cs-CZ" sz="2000" dirty="0" smtClean="0"/>
              <a:t> Božena and </a:t>
            </a:r>
            <a:r>
              <a:rPr lang="cs-CZ" sz="2000" dirty="0" smtClean="0"/>
              <a:t>on </a:t>
            </a:r>
            <a:r>
              <a:rPr lang="cs-CZ" sz="2000" dirty="0" err="1" smtClean="0"/>
              <a:t>the</a:t>
            </a:r>
            <a:r>
              <a:rPr lang="cs-CZ" sz="2000" dirty="0" smtClean="0"/>
              <a:t> </a:t>
            </a:r>
            <a:r>
              <a:rPr lang="cs-CZ" sz="2000" dirty="0" err="1" smtClean="0"/>
              <a:t>right</a:t>
            </a:r>
            <a:r>
              <a:rPr lang="cs-CZ" sz="2000" dirty="0" smtClean="0"/>
              <a:t> </a:t>
            </a:r>
            <a:r>
              <a:rPr lang="cs-CZ" sz="2000" dirty="0" err="1" smtClean="0"/>
              <a:t>is</a:t>
            </a:r>
            <a:r>
              <a:rPr lang="cs-CZ" sz="2000" dirty="0" smtClean="0"/>
              <a:t> my </a:t>
            </a:r>
            <a:r>
              <a:rPr lang="cs-CZ" sz="2000" dirty="0" err="1" smtClean="0"/>
              <a:t>grandpa</a:t>
            </a:r>
            <a:r>
              <a:rPr lang="cs-CZ" sz="2000" dirty="0" smtClean="0"/>
              <a:t> Josef. </a:t>
            </a:r>
            <a:r>
              <a:rPr lang="cs-CZ" sz="2000" dirty="0" err="1" smtClean="0"/>
              <a:t>They</a:t>
            </a:r>
            <a:r>
              <a:rPr lang="cs-CZ" sz="2000" dirty="0" smtClean="0"/>
              <a:t> </a:t>
            </a:r>
            <a:r>
              <a:rPr lang="cs-CZ" sz="2000" dirty="0" err="1" smtClean="0"/>
              <a:t>wished</a:t>
            </a:r>
            <a:r>
              <a:rPr lang="cs-CZ" sz="2000" dirty="0" smtClean="0"/>
              <a:t> I </a:t>
            </a:r>
            <a:r>
              <a:rPr lang="cs-CZ" sz="2000" dirty="0" err="1" smtClean="0"/>
              <a:t>visited</a:t>
            </a:r>
            <a:r>
              <a:rPr lang="cs-CZ" sz="2000" dirty="0" smtClean="0"/>
              <a:t> </a:t>
            </a:r>
            <a:r>
              <a:rPr lang="cs-CZ" sz="2000" dirty="0" err="1" smtClean="0"/>
              <a:t>them</a:t>
            </a:r>
            <a:r>
              <a:rPr lang="cs-CZ" sz="2000" dirty="0" smtClean="0"/>
              <a:t> more </a:t>
            </a:r>
            <a:r>
              <a:rPr lang="cs-CZ" sz="2000" dirty="0" err="1" smtClean="0"/>
              <a:t>often</a:t>
            </a:r>
            <a:r>
              <a:rPr lang="cs-CZ" sz="2000" dirty="0" smtClean="0"/>
              <a:t>.</a:t>
            </a:r>
          </a:p>
          <a:p>
            <a:r>
              <a:rPr lang="cs-CZ" sz="2000" dirty="0" smtClean="0"/>
              <a:t>So I </a:t>
            </a:r>
            <a:r>
              <a:rPr lang="cs-CZ" sz="2000" dirty="0" err="1" smtClean="0"/>
              <a:t>decided</a:t>
            </a:r>
            <a:r>
              <a:rPr lang="cs-CZ" sz="2000" dirty="0" smtClean="0"/>
              <a:t> to go to </a:t>
            </a:r>
            <a:r>
              <a:rPr lang="cs-CZ" sz="2000" dirty="0" err="1" smtClean="0"/>
              <a:t>them</a:t>
            </a:r>
            <a:r>
              <a:rPr lang="cs-CZ" sz="2000" dirty="0" smtClean="0"/>
              <a:t> and play </a:t>
            </a:r>
            <a:r>
              <a:rPr lang="cs-CZ" sz="2000" dirty="0" err="1" smtClean="0"/>
              <a:t>the</a:t>
            </a:r>
            <a:r>
              <a:rPr lang="cs-CZ" sz="2000" dirty="0" smtClean="0"/>
              <a:t> </a:t>
            </a:r>
            <a:r>
              <a:rPr lang="cs-CZ" sz="2000" dirty="0" err="1" smtClean="0"/>
              <a:t>guitar</a:t>
            </a:r>
            <a:r>
              <a:rPr lang="cs-CZ" sz="2000" dirty="0" smtClean="0"/>
              <a:t> </a:t>
            </a:r>
            <a:r>
              <a:rPr lang="cs-CZ" sz="2000" dirty="0" err="1" smtClean="0"/>
              <a:t>for</a:t>
            </a:r>
            <a:r>
              <a:rPr lang="cs-CZ" sz="2000" dirty="0" smtClean="0"/>
              <a:t> </a:t>
            </a:r>
            <a:r>
              <a:rPr lang="cs-CZ" sz="2000" dirty="0" err="1" smtClean="0"/>
              <a:t>them</a:t>
            </a:r>
            <a:r>
              <a:rPr lang="cs-CZ" sz="2000" dirty="0" smtClean="0"/>
              <a:t>. </a:t>
            </a:r>
            <a:r>
              <a:rPr lang="cs-CZ" sz="2000" dirty="0" err="1" smtClean="0"/>
              <a:t>They</a:t>
            </a:r>
            <a:r>
              <a:rPr lang="cs-CZ" sz="2000" dirty="0" smtClean="0"/>
              <a:t> </a:t>
            </a:r>
            <a:r>
              <a:rPr lang="cs-CZ" sz="2000" dirty="0" err="1" smtClean="0"/>
              <a:t>were</a:t>
            </a:r>
            <a:r>
              <a:rPr lang="cs-CZ" sz="2000" dirty="0" smtClean="0"/>
              <a:t> </a:t>
            </a:r>
            <a:r>
              <a:rPr lang="cs-CZ" sz="2000" dirty="0" err="1" smtClean="0"/>
              <a:t>grateful</a:t>
            </a:r>
            <a:r>
              <a:rPr lang="cs-CZ" sz="2000" dirty="0" smtClean="0"/>
              <a:t> </a:t>
            </a:r>
            <a:r>
              <a:rPr lang="cs-CZ" sz="2000" dirty="0" err="1" smtClean="0"/>
              <a:t>for</a:t>
            </a:r>
            <a:r>
              <a:rPr lang="cs-CZ" sz="2000" dirty="0" smtClean="0"/>
              <a:t> </a:t>
            </a:r>
            <a:r>
              <a:rPr lang="cs-CZ" sz="2000" dirty="0" err="1" smtClean="0"/>
              <a:t>it</a:t>
            </a:r>
            <a:r>
              <a:rPr lang="cs-CZ" sz="2000" dirty="0" smtClean="0"/>
              <a:t>.</a:t>
            </a:r>
            <a:endParaRPr lang="cs-CZ" sz="2000" dirty="0"/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9023" y="422988"/>
            <a:ext cx="3723145" cy="62052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81444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ýdlo">
  <a:themeElements>
    <a:clrScheme name="Mýdlo">
      <a:dk1>
        <a:sysClr val="windowText" lastClr="000000"/>
      </a:dk1>
      <a:lt1>
        <a:sysClr val="window" lastClr="FFFFFF"/>
      </a:lt1>
      <a:dk2>
        <a:srgbClr val="1485A4"/>
      </a:dk2>
      <a:lt2>
        <a:srgbClr val="E3DED1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F49100"/>
      </a:hlink>
      <a:folHlink>
        <a:srgbClr val="739D9B"/>
      </a:folHlink>
    </a:clrScheme>
    <a:fontScheme name="Mýdlo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Mýdlo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5000"/>
                <a:lumMod val="105000"/>
              </a:schemeClr>
            </a:gs>
            <a:gs pos="100000">
              <a:schemeClr val="phClr">
                <a:tint val="65000"/>
                <a:satMod val="100000"/>
                <a:lumMod val="10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0000"/>
                <a:lumMod val="100000"/>
              </a:schemeClr>
            </a:gs>
            <a:gs pos="50000">
              <a:schemeClr val="phClr">
                <a:shade val="99000"/>
                <a:satMod val="105000"/>
                <a:lumMod val="100000"/>
              </a:schemeClr>
            </a:gs>
            <a:gs pos="100000">
              <a:schemeClr val="phClr">
                <a:shade val="98000"/>
                <a:satMod val="105000"/>
                <a:lumMod val="100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12700" dir="5400000" algn="ctr" rotWithShape="0">
              <a:srgbClr val="000000">
                <a:alpha val="63000"/>
              </a:srgbClr>
            </a:outerShdw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4200000"/>
            </a:lightRig>
          </a:scene3d>
          <a:sp3d prstMaterial="flat">
            <a:bevelT w="50800" h="6350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2000"/>
                <a:satMod val="160000"/>
              </a:schemeClr>
            </a:gs>
            <a:gs pos="77000">
              <a:schemeClr val="phClr">
                <a:tint val="100000"/>
                <a:shade val="73000"/>
                <a:satMod val="155000"/>
              </a:schemeClr>
            </a:gs>
            <a:gs pos="100000">
              <a:schemeClr val="phClr">
                <a:tint val="100000"/>
                <a:shade val="67000"/>
                <a:satMod val="145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2000"/>
                <a:satMod val="115000"/>
              </a:schemeClr>
            </a:duotone>
          </a:blip>
          <a:tile tx="0" ty="0" sx="60000" sy="6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avon" id="{1306E473-ED32-493B-A2D0-240A757EDD34}" vid="{C20BADFE-D095-436F-9677-9264042809F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TM03457510[[fn=Savon]]</Template>
  <TotalTime>115</TotalTime>
  <Words>171</Words>
  <Application>Microsoft Office PowerPoint</Application>
  <PresentationFormat>Širokoúhlá obrazovka</PresentationFormat>
  <Paragraphs>19</Paragraphs>
  <Slides>5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2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5</vt:i4>
      </vt:variant>
    </vt:vector>
  </HeadingPairs>
  <TitlesOfParts>
    <vt:vector size="8" baseType="lpstr">
      <vt:lpstr>Century Gothic</vt:lpstr>
      <vt:lpstr>Garamond</vt:lpstr>
      <vt:lpstr>Mýdlo</vt:lpstr>
      <vt:lpstr>Good deeds for my family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Good deeds for my family</dc:title>
  <dc:creator>Tereza</dc:creator>
  <cp:lastModifiedBy>Tereza</cp:lastModifiedBy>
  <cp:revision>12</cp:revision>
  <dcterms:created xsi:type="dcterms:W3CDTF">2015-11-10T19:28:04Z</dcterms:created>
  <dcterms:modified xsi:type="dcterms:W3CDTF">2015-11-24T17:22:48Z</dcterms:modified>
</cp:coreProperties>
</file>