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2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68FF-E957-4E26-8C8D-3373D6560CA8}" type="datetimeFigureOut">
              <a:rPr lang="cs-CZ" smtClean="0"/>
              <a:pPr/>
              <a:t>24. 11. 2015</a:t>
            </a:fld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1EE49C-2B38-4054-A24B-531B913387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68FF-E957-4E26-8C8D-3373D6560CA8}" type="datetimeFigureOut">
              <a:rPr lang="cs-CZ" smtClean="0"/>
              <a:pPr/>
              <a:t>24. 11. 2015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E49C-2B38-4054-A24B-531B913387F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68FF-E957-4E26-8C8D-3373D6560CA8}" type="datetimeFigureOut">
              <a:rPr lang="cs-CZ" smtClean="0"/>
              <a:pPr/>
              <a:t>24. 11. 2015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E49C-2B38-4054-A24B-531B913387F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5468FF-E957-4E26-8C8D-3373D6560CA8}" type="datetimeFigureOut">
              <a:rPr lang="cs-CZ" smtClean="0"/>
              <a:pPr/>
              <a:t>24. 11. 2015</a:t>
            </a:fld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21EE49C-2B38-4054-A24B-531B913387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68FF-E957-4E26-8C8D-3373D6560CA8}" type="datetimeFigureOut">
              <a:rPr lang="cs-CZ" smtClean="0"/>
              <a:pPr/>
              <a:t>24. 11. 2015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E49C-2B38-4054-A24B-531B913387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68FF-E957-4E26-8C8D-3373D6560CA8}" type="datetimeFigureOut">
              <a:rPr lang="cs-CZ" smtClean="0"/>
              <a:pPr/>
              <a:t>24. 11. 2015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E49C-2B38-4054-A24B-531B913387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E49C-2B38-4054-A24B-531B913387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68FF-E957-4E26-8C8D-3373D6560CA8}" type="datetimeFigureOut">
              <a:rPr lang="cs-CZ" smtClean="0"/>
              <a:pPr/>
              <a:t>24. 11. 2015</a:t>
            </a:fld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68FF-E957-4E26-8C8D-3373D6560CA8}" type="datetimeFigureOut">
              <a:rPr lang="cs-CZ" smtClean="0"/>
              <a:pPr/>
              <a:t>24. 11. 2015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E49C-2B38-4054-A24B-531B913387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68FF-E957-4E26-8C8D-3373D6560CA8}" type="datetimeFigureOut">
              <a:rPr lang="cs-CZ" smtClean="0"/>
              <a:pPr/>
              <a:t>24. 11. 2015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E49C-2B38-4054-A24B-531B913387F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5468FF-E957-4E26-8C8D-3373D6560CA8}" type="datetimeFigureOut">
              <a:rPr lang="cs-CZ" smtClean="0"/>
              <a:pPr/>
              <a:t>24. 11. 2015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1EE49C-2B38-4054-A24B-531B913387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68FF-E957-4E26-8C8D-3373D6560CA8}" type="datetimeFigureOut">
              <a:rPr lang="cs-CZ" smtClean="0"/>
              <a:pPr/>
              <a:t>24. 11. 2015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1EE49C-2B38-4054-A24B-531B913387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5468FF-E957-4E26-8C8D-3373D6560CA8}" type="datetimeFigureOut">
              <a:rPr lang="cs-CZ" smtClean="0"/>
              <a:pPr/>
              <a:t>24. 11. 2015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21EE49C-2B38-4054-A24B-531B913387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z="2800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Martina </a:t>
            </a:r>
            <a:r>
              <a:rPr lang="cs-CZ" sz="2800" dirty="0" err="1" smtClean="0">
                <a:solidFill>
                  <a:schemeClr val="tx1"/>
                </a:solidFill>
              </a:rPr>
              <a:t>Hamerníková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6000" dirty="0" smtClean="0"/>
              <a:t>Good deeds for my family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sz="3200" dirty="0" smtClean="0"/>
          </a:p>
          <a:p>
            <a:pPr>
              <a:buNone/>
            </a:pPr>
            <a:endParaRPr lang="cs-CZ" sz="3200" dirty="0" smtClean="0"/>
          </a:p>
          <a:p>
            <a:r>
              <a:rPr lang="en-GB" sz="3200" dirty="0" smtClean="0"/>
              <a:t>Her name is </a:t>
            </a:r>
            <a:r>
              <a:rPr lang="en-GB" sz="3200" dirty="0" err="1" smtClean="0"/>
              <a:t>Lada</a:t>
            </a:r>
            <a:r>
              <a:rPr lang="en-GB" sz="3200" dirty="0" smtClean="0"/>
              <a:t>. She is 42 years old.</a:t>
            </a:r>
          </a:p>
          <a:p>
            <a:r>
              <a:rPr lang="en-GB" sz="3200" dirty="0" smtClean="0"/>
              <a:t>My mom wanted me to bake Christmas sweets.</a:t>
            </a:r>
          </a:p>
          <a:p>
            <a:r>
              <a:rPr lang="en-GB" sz="3200" dirty="0" smtClean="0"/>
              <a:t>When I baked Christmas sweets I was glad that I can help.</a:t>
            </a:r>
          </a:p>
          <a:p>
            <a:r>
              <a:rPr lang="en-GB" sz="3200" dirty="0" smtClean="0"/>
              <a:t>She said: „Oh, that is excellent!“</a:t>
            </a:r>
            <a:endParaRPr lang="en-GB" sz="3200" dirty="0" smtClean="0"/>
          </a:p>
          <a:p>
            <a:endParaRPr lang="en-GB" sz="32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Mum</a:t>
            </a:r>
            <a:endParaRPr lang="en-GB" sz="4800" dirty="0"/>
          </a:p>
        </p:txBody>
      </p:sp>
      <p:sp>
        <p:nvSpPr>
          <p:cNvPr id="16388" name="AutoShape 4" descr="Výsledek obrázku pro pe&amp;ccaron;ení cukrov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6390" name="AutoShape 6" descr="Výsledek obrázku pro pe&amp;ccaron;ení cukrov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6392" name="Picture 8" descr="http://www.vanocni-darky.cz/data/articles/97/det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60648"/>
            <a:ext cx="2651770" cy="2119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cs-CZ" sz="3200" dirty="0" smtClean="0"/>
          </a:p>
          <a:p>
            <a:r>
              <a:rPr lang="en-US" sz="3200" dirty="0" smtClean="0"/>
              <a:t>His </a:t>
            </a:r>
            <a:r>
              <a:rPr lang="en-US" sz="3200" dirty="0" smtClean="0"/>
              <a:t>name is </a:t>
            </a:r>
            <a:r>
              <a:rPr lang="en-US" sz="3200" dirty="0" err="1" smtClean="0"/>
              <a:t>Jiří</a:t>
            </a:r>
            <a:r>
              <a:rPr lang="en-US" sz="3200" dirty="0" smtClean="0"/>
              <a:t>. He is 46 years old.</a:t>
            </a:r>
          </a:p>
          <a:p>
            <a:r>
              <a:rPr lang="en-US" sz="3200" dirty="0" smtClean="0"/>
              <a:t>My dad wanted me to teach him to work on computer.</a:t>
            </a:r>
          </a:p>
          <a:p>
            <a:r>
              <a:rPr lang="cs-CZ" sz="3200" dirty="0" smtClean="0"/>
              <a:t>I</a:t>
            </a:r>
            <a:r>
              <a:rPr lang="en-US" sz="3200" dirty="0" smtClean="0"/>
              <a:t>t </a:t>
            </a:r>
            <a:r>
              <a:rPr lang="en-US" sz="3200" dirty="0" smtClean="0"/>
              <a:t>was hard </a:t>
            </a:r>
            <a:r>
              <a:rPr lang="en-US" sz="3200" dirty="0" smtClean="0"/>
              <a:t>to</a:t>
            </a:r>
            <a:r>
              <a:rPr lang="cs-CZ" sz="3200" dirty="0" smtClean="0"/>
              <a:t> </a:t>
            </a:r>
            <a:r>
              <a:rPr lang="cs-CZ" sz="3200" dirty="0" err="1" smtClean="0"/>
              <a:t>teach</a:t>
            </a:r>
            <a:r>
              <a:rPr lang="cs-CZ" sz="3200" dirty="0" smtClean="0"/>
              <a:t> </a:t>
            </a:r>
            <a:r>
              <a:rPr lang="cs-CZ" sz="3200" dirty="0" err="1" smtClean="0"/>
              <a:t>him</a:t>
            </a:r>
            <a:r>
              <a:rPr lang="en-US" sz="3200" dirty="0" smtClean="0"/>
              <a:t> </a:t>
            </a:r>
            <a:r>
              <a:rPr lang="cs-CZ" sz="3200" dirty="0" err="1" smtClean="0"/>
              <a:t>it</a:t>
            </a:r>
            <a:r>
              <a:rPr lang="cs-CZ" sz="3200" dirty="0" smtClean="0"/>
              <a:t> </a:t>
            </a:r>
            <a:r>
              <a:rPr lang="en-US" sz="3200" dirty="0" smtClean="0"/>
              <a:t>but </a:t>
            </a:r>
            <a:r>
              <a:rPr lang="en-US" sz="3200" dirty="0" smtClean="0"/>
              <a:t>I </a:t>
            </a:r>
            <a:r>
              <a:rPr lang="en-US" sz="3200" dirty="0" smtClean="0"/>
              <a:t>managed</a:t>
            </a:r>
            <a:r>
              <a:rPr lang="cs-CZ" sz="3200" dirty="0" smtClean="0"/>
              <a:t> </a:t>
            </a:r>
            <a:r>
              <a:rPr lang="cs-CZ" sz="3200" dirty="0" err="1" smtClean="0"/>
              <a:t>this</a:t>
            </a:r>
            <a:r>
              <a:rPr lang="cs-CZ" sz="3200" dirty="0" smtClean="0"/>
              <a:t> </a:t>
            </a:r>
            <a:r>
              <a:rPr lang="cs-CZ" sz="3200" dirty="0" err="1" smtClean="0"/>
              <a:t>task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r>
              <a:rPr lang="en-US" sz="3200" dirty="0" smtClean="0"/>
              <a:t>He is glad that he can search for something on the computer.</a:t>
            </a:r>
            <a:endParaRPr lang="en-US" sz="32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Dad</a:t>
            </a:r>
            <a:endParaRPr lang="en-GB" sz="4800" dirty="0"/>
          </a:p>
        </p:txBody>
      </p:sp>
      <p:sp>
        <p:nvSpPr>
          <p:cNvPr id="15362" name="AutoShape 2" descr="Výsledek obrázku pro po&amp;ccaron;íta&amp;ccaron; kreslen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5364" name="AutoShape 4" descr="Výsledek obrázku pro po&amp;ccaron;íta&amp;ccaron; kreslen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5368" name="Picture 8" descr="http://png.clipart.me/graphics/thumbs/115/mascot-illustration-featuring-a-laptop-reading-a-book_1157774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60648"/>
            <a:ext cx="2376264" cy="22336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cs-CZ" sz="3200" dirty="0" smtClean="0"/>
          </a:p>
          <a:p>
            <a:r>
              <a:rPr lang="en-US" sz="3200" dirty="0" smtClean="0"/>
              <a:t>Her </a:t>
            </a:r>
            <a:r>
              <a:rPr lang="en-US" sz="3200" dirty="0" smtClean="0"/>
              <a:t>name is </a:t>
            </a:r>
            <a:r>
              <a:rPr lang="en-US" sz="3200" dirty="0" err="1" smtClean="0"/>
              <a:t>Soňa</a:t>
            </a:r>
            <a:r>
              <a:rPr lang="en-US" sz="3200" dirty="0" smtClean="0"/>
              <a:t>. She is 16 years old.</a:t>
            </a:r>
          </a:p>
          <a:p>
            <a:r>
              <a:rPr lang="en-US" sz="3200" dirty="0" smtClean="0"/>
              <a:t>She wanted me to make sandwiches for her every day.</a:t>
            </a:r>
          </a:p>
          <a:p>
            <a:r>
              <a:rPr lang="en-US" sz="3200" dirty="0" smtClean="0"/>
              <a:t>I make sandwiches glad so I don't mind.</a:t>
            </a:r>
          </a:p>
          <a:p>
            <a:r>
              <a:rPr lang="en-US" sz="3200" dirty="0" smtClean="0"/>
              <a:t>She is glad that she doesn't have hunger.</a:t>
            </a:r>
            <a:endParaRPr lang="en-US" sz="32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Sister</a:t>
            </a:r>
            <a:endParaRPr lang="cs-CZ" sz="4800" dirty="0"/>
          </a:p>
        </p:txBody>
      </p:sp>
      <p:pic>
        <p:nvPicPr>
          <p:cNvPr id="14338" name="Picture 2" descr="http://blogs.plos.org/obesitypanacea/files/2014/10/sandwi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32656"/>
            <a:ext cx="2880320" cy="21357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3200" dirty="0" smtClean="0"/>
          </a:p>
          <a:p>
            <a:endParaRPr lang="cs-CZ" sz="3200" dirty="0" smtClean="0"/>
          </a:p>
          <a:p>
            <a:r>
              <a:rPr lang="en-US" sz="3200" dirty="0" smtClean="0"/>
              <a:t>His </a:t>
            </a:r>
            <a:r>
              <a:rPr lang="en-US" sz="3200" dirty="0" smtClean="0"/>
              <a:t>name is </a:t>
            </a:r>
            <a:r>
              <a:rPr lang="en-US" sz="3200" dirty="0" err="1" smtClean="0"/>
              <a:t>František</a:t>
            </a:r>
            <a:r>
              <a:rPr lang="en-US" sz="3200" dirty="0" smtClean="0"/>
              <a:t>. He is 74 years old.</a:t>
            </a:r>
          </a:p>
          <a:p>
            <a:r>
              <a:rPr lang="en-US" sz="3200" dirty="0" smtClean="0"/>
              <a:t>My grandpa wanted me to help him with cleaning windows.</a:t>
            </a:r>
          </a:p>
          <a:p>
            <a:r>
              <a:rPr lang="en-US" sz="3200" dirty="0" smtClean="0"/>
              <a:t>I was glad that I could </a:t>
            </a:r>
            <a:r>
              <a:rPr lang="en-US" sz="3200" dirty="0" smtClean="0"/>
              <a:t>help</a:t>
            </a:r>
            <a:r>
              <a:rPr lang="cs-CZ" sz="3200" dirty="0" smtClean="0"/>
              <a:t> </a:t>
            </a:r>
            <a:r>
              <a:rPr lang="cs-CZ" sz="3200" dirty="0" err="1" smtClean="0"/>
              <a:t>him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r>
              <a:rPr lang="en-US" sz="3200" dirty="0" smtClean="0"/>
              <a:t>When I washed the windows he was very happy.</a:t>
            </a:r>
            <a:endParaRPr lang="cs-CZ" sz="3200" dirty="0" smtClean="0"/>
          </a:p>
          <a:p>
            <a:pPr>
              <a:buNone/>
            </a:pPr>
            <a:endParaRPr lang="en-GB" sz="32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Grandpa</a:t>
            </a:r>
            <a:endParaRPr lang="en-GB" sz="4800" dirty="0"/>
          </a:p>
        </p:txBody>
      </p:sp>
      <p:pic>
        <p:nvPicPr>
          <p:cNvPr id="13314" name="Picture 2" descr="Výsledek obrázku pro mytí ok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04664"/>
            <a:ext cx="3051795" cy="20345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Vlastní 2">
      <a:dk1>
        <a:srgbClr val="FFFFFF"/>
      </a:dk1>
      <a:lt1>
        <a:srgbClr val="FFFFFF"/>
      </a:lt1>
      <a:dk2>
        <a:srgbClr val="7030A0"/>
      </a:dk2>
      <a:lt2>
        <a:srgbClr val="7030A0"/>
      </a:lt2>
      <a:accent1>
        <a:srgbClr val="3F3737"/>
      </a:accent1>
      <a:accent2>
        <a:srgbClr val="3F3737"/>
      </a:accent2>
      <a:accent3>
        <a:srgbClr val="3F3737"/>
      </a:accent3>
      <a:accent4>
        <a:srgbClr val="3F3737"/>
      </a:accent4>
      <a:accent5>
        <a:srgbClr val="3F3737"/>
      </a:accent5>
      <a:accent6>
        <a:srgbClr val="3F3737"/>
      </a:accent6>
      <a:hlink>
        <a:srgbClr val="3F3737"/>
      </a:hlink>
      <a:folHlink>
        <a:srgbClr val="3F3737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754</TotalTime>
  <Words>186</Words>
  <Application>Microsoft Office PowerPoint</Application>
  <PresentationFormat>Předvádění na obrazovce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Papír</vt:lpstr>
      <vt:lpstr> Good deeds for my family</vt:lpstr>
      <vt:lpstr>Mum</vt:lpstr>
      <vt:lpstr>Dad</vt:lpstr>
      <vt:lpstr>Sister</vt:lpstr>
      <vt:lpstr>Grandpa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deeds for my family</dc:title>
  <dc:creator>Uživatel</dc:creator>
  <cp:lastModifiedBy>Uživatel</cp:lastModifiedBy>
  <cp:revision>67</cp:revision>
  <dcterms:created xsi:type="dcterms:W3CDTF">2015-11-17T10:01:48Z</dcterms:created>
  <dcterms:modified xsi:type="dcterms:W3CDTF">2015-11-24T16:27:04Z</dcterms:modified>
</cp:coreProperties>
</file>