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7940"/>
    <a:srgbClr val="ECD2B1"/>
    <a:srgbClr val="C18346"/>
    <a:srgbClr val="4E3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DEE-43A7-4007-89E7-278AAB9995D2}" type="datetimeFigureOut">
              <a:rPr lang="cs-CZ" smtClean="0"/>
              <a:t>22.11.2015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E76F-A828-4D3E-AFEF-C4CC6394FD9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7322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DEE-43A7-4007-89E7-278AAB9995D2}" type="datetimeFigureOut">
              <a:rPr lang="cs-CZ" smtClean="0"/>
              <a:t>22.11.2015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E76F-A828-4D3E-AFEF-C4CC6394FD9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5206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DEE-43A7-4007-89E7-278AAB9995D2}" type="datetimeFigureOut">
              <a:rPr lang="cs-CZ" smtClean="0"/>
              <a:t>22.11.2015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E76F-A828-4D3E-AFEF-C4CC6394FD9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2056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DEE-43A7-4007-89E7-278AAB9995D2}" type="datetimeFigureOut">
              <a:rPr lang="cs-CZ" smtClean="0"/>
              <a:t>22.11.2015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E76F-A828-4D3E-AFEF-C4CC6394FD9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2996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DEE-43A7-4007-89E7-278AAB9995D2}" type="datetimeFigureOut">
              <a:rPr lang="cs-CZ" smtClean="0"/>
              <a:t>22.11.2015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E76F-A828-4D3E-AFEF-C4CC6394FD9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928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DEE-43A7-4007-89E7-278AAB9995D2}" type="datetimeFigureOut">
              <a:rPr lang="cs-CZ" smtClean="0"/>
              <a:t>22.11.2015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E76F-A828-4D3E-AFEF-C4CC6394FD9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6415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DEE-43A7-4007-89E7-278AAB9995D2}" type="datetimeFigureOut">
              <a:rPr lang="cs-CZ" smtClean="0"/>
              <a:t>22.11.2015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E76F-A828-4D3E-AFEF-C4CC6394FD9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35853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DEE-43A7-4007-89E7-278AAB9995D2}" type="datetimeFigureOut">
              <a:rPr lang="cs-CZ" smtClean="0"/>
              <a:t>22.11.2015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E76F-A828-4D3E-AFEF-C4CC6394FD9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5279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DEE-43A7-4007-89E7-278AAB9995D2}" type="datetimeFigureOut">
              <a:rPr lang="cs-CZ" smtClean="0"/>
              <a:t>22.11.2015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E76F-A828-4D3E-AFEF-C4CC6394FD9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113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DEE-43A7-4007-89E7-278AAB9995D2}" type="datetimeFigureOut">
              <a:rPr lang="cs-CZ" smtClean="0"/>
              <a:t>22.11.2015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E76F-A828-4D3E-AFEF-C4CC6394FD9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3610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DEE-43A7-4007-89E7-278AAB9995D2}" type="datetimeFigureOut">
              <a:rPr lang="cs-CZ" smtClean="0"/>
              <a:t>22.11.2015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E76F-A828-4D3E-AFEF-C4CC6394FD9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905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DEE-43A7-4007-89E7-278AAB9995D2}" type="datetimeFigureOut">
              <a:rPr lang="cs-CZ" smtClean="0"/>
              <a:t>22.11.2015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E76F-A828-4D3E-AFEF-C4CC6394FD9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70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DEE-43A7-4007-89E7-278AAB9995D2}" type="datetimeFigureOut">
              <a:rPr lang="cs-CZ" smtClean="0"/>
              <a:t>22.11.2015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E76F-A828-4D3E-AFEF-C4CC6394FD9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9540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DEE-43A7-4007-89E7-278AAB9995D2}" type="datetimeFigureOut">
              <a:rPr lang="cs-CZ" smtClean="0"/>
              <a:t>22.11.2015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E76F-A828-4D3E-AFEF-C4CC6394FD9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702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DEE-43A7-4007-89E7-278AAB9995D2}" type="datetimeFigureOut">
              <a:rPr lang="cs-CZ" smtClean="0"/>
              <a:t>22.11.2015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E76F-A828-4D3E-AFEF-C4CC6394FD9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7748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DEE-43A7-4007-89E7-278AAB9995D2}" type="datetimeFigureOut">
              <a:rPr lang="cs-CZ" smtClean="0"/>
              <a:t>22.11.2015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E76F-A828-4D3E-AFEF-C4CC6394FD9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276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E2DEE-43A7-4007-89E7-278AAB9995D2}" type="datetimeFigureOut">
              <a:rPr lang="cs-CZ" smtClean="0"/>
              <a:t>22.11.2015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5E76F-A828-4D3E-AFEF-C4CC6394FD9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2663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4E3026"/>
            </a:gs>
            <a:gs pos="100000">
              <a:srgbClr val="B6794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939E2DEE-43A7-4007-89E7-278AAB9995D2}" type="datetimeFigureOut">
              <a:rPr lang="cs-CZ" smtClean="0"/>
              <a:t>22.11.2015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55E76F-A828-4D3E-AFEF-C4CC6394FD9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8966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  <p:sldLayoutId id="2147484091" r:id="rId12"/>
    <p:sldLayoutId id="2147484092" r:id="rId13"/>
    <p:sldLayoutId id="2147484093" r:id="rId14"/>
    <p:sldLayoutId id="2147484094" r:id="rId15"/>
    <p:sldLayoutId id="2147484095" r:id="rId16"/>
    <p:sldLayoutId id="214748409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1253" y="103031"/>
            <a:ext cx="11129493" cy="2086378"/>
          </a:xfrm>
        </p:spPr>
        <p:txBody>
          <a:bodyPr>
            <a:normAutofit/>
          </a:bodyPr>
          <a:lstStyle/>
          <a:p>
            <a:r>
              <a:rPr lang="cs-CZ" sz="6600" b="1" dirty="0" err="1" smtClean="0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Good</a:t>
            </a:r>
            <a:r>
              <a:rPr lang="cs-CZ" sz="6600" b="1" dirty="0" smtClean="0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</a:t>
            </a:r>
            <a:r>
              <a:rPr lang="cs-CZ" sz="6600" b="1" dirty="0" err="1" smtClean="0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deeds</a:t>
            </a:r>
            <a:r>
              <a:rPr lang="cs-CZ" sz="6600" b="1" dirty="0" smtClean="0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</a:t>
            </a:r>
            <a:r>
              <a:rPr lang="cs-CZ" sz="6600" b="1" dirty="0" err="1" smtClean="0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for</a:t>
            </a:r>
            <a:r>
              <a:rPr lang="cs-CZ" sz="6600" b="1" dirty="0" smtClean="0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 my </a:t>
            </a:r>
            <a:r>
              <a:rPr lang="cs-CZ" sz="6600" b="1" dirty="0" err="1" smtClean="0">
                <a:solidFill>
                  <a:schemeClr val="bg1"/>
                </a:solidFill>
                <a:latin typeface="Monotype Corsiva" panose="03010101010201010101" pitchFamily="66" charset="0"/>
                <a:cs typeface="Times New Roman" panose="02020603050405020304" pitchFamily="18" charset="0"/>
              </a:rPr>
              <a:t>family</a:t>
            </a:r>
            <a:endParaRPr lang="cs-CZ" sz="6600" b="1" dirty="0">
              <a:solidFill>
                <a:schemeClr val="bg1"/>
              </a:solidFill>
              <a:latin typeface="Monotype Corsiva" panose="03010101010201010101" pitchFamily="66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51011" y="5795494"/>
            <a:ext cx="8689976" cy="643943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chemeClr val="bg1"/>
                </a:solidFill>
              </a:rPr>
              <a:t>Lucie </a:t>
            </a:r>
            <a:r>
              <a:rPr lang="cs-CZ" sz="2800" dirty="0" err="1" smtClean="0">
                <a:solidFill>
                  <a:schemeClr val="bg1"/>
                </a:solidFill>
              </a:rPr>
              <a:t>kLásková</a:t>
            </a:r>
            <a:endParaRPr lang="cs-CZ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66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cap="none" dirty="0" smtClean="0"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MOTHER</a:t>
            </a:r>
            <a:endParaRPr lang="cs-CZ" sz="6600" cap="none" dirty="0">
              <a:latin typeface="SimSun-ExtB" panose="02010609060101010101" pitchFamily="49" charset="-122"/>
              <a:ea typeface="SimSun-ExtB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mother</a:t>
            </a:r>
            <a:r>
              <a:rPr lang="en-GB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‘s name is </a:t>
            </a:r>
            <a:r>
              <a:rPr lang="en-GB" sz="2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Blanka</a:t>
            </a:r>
            <a:r>
              <a:rPr lang="en-GB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</a:p>
          <a:p>
            <a:r>
              <a:rPr lang="en-GB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She is 47 years old. </a:t>
            </a:r>
          </a:p>
          <a:p>
            <a:r>
              <a:rPr lang="en-GB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Good deed: She wanted me to help her with cleaning windows at home, so I cleaned all windows.</a:t>
            </a:r>
          </a:p>
          <a:p>
            <a:r>
              <a:rPr lang="en-GB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Reaction: My mom was very happy for my help.</a:t>
            </a:r>
          </a:p>
        </p:txBody>
      </p:sp>
    </p:spTree>
    <p:extLst>
      <p:ext uri="{BB962C8B-B14F-4D97-AF65-F5344CB8AC3E}">
        <p14:creationId xmlns:p14="http://schemas.microsoft.com/office/powerpoint/2010/main" val="111630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cap="none" dirty="0" smtClean="0"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FATHER</a:t>
            </a:r>
            <a:endParaRPr lang="cs-CZ" sz="4400" cap="none" dirty="0">
              <a:latin typeface="SimSun-ExtB" panose="02010609060101010101" pitchFamily="49" charset="-122"/>
              <a:ea typeface="SimSun-ExtB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father‘s name is </a:t>
            </a:r>
            <a:r>
              <a:rPr lang="en-GB" sz="2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Ladislav</a:t>
            </a:r>
            <a:r>
              <a:rPr lang="en-GB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is 50 years old.</a:t>
            </a:r>
          </a:p>
          <a:p>
            <a:r>
              <a:rPr lang="en-GB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deed: He wanted me to help him with </a:t>
            </a:r>
            <a:r>
              <a:rPr lang="cs-CZ" sz="2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improving</a:t>
            </a:r>
            <a:r>
              <a:rPr lang="cs-CZ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his</a:t>
            </a:r>
            <a:r>
              <a:rPr lang="en-GB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English. </a:t>
            </a:r>
            <a:r>
              <a:rPr lang="en-US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helped him with grammar and pronunciation.</a:t>
            </a:r>
            <a:endParaRPr lang="en-GB" sz="2800" cap="non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Reaction:  He </a:t>
            </a:r>
            <a:r>
              <a:rPr lang="en-GB" sz="2800" cap="none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</a:t>
            </a:r>
            <a:r>
              <a:rPr lang="en-GB" sz="2800" cap="none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thankful.</a:t>
            </a:r>
            <a:endParaRPr lang="en-GB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619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dirty="0" err="1" smtClean="0"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sister</a:t>
            </a:r>
            <a:endParaRPr lang="cs-CZ" sz="6600" dirty="0">
              <a:latin typeface="SimSun-ExtB" panose="02010609060101010101" pitchFamily="49" charset="-122"/>
              <a:ea typeface="SimSun-ExtB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GB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sister‘s name is Nikola.</a:t>
            </a:r>
          </a:p>
          <a:p>
            <a:r>
              <a:rPr lang="en-GB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is 13 years old.</a:t>
            </a:r>
          </a:p>
          <a:p>
            <a:r>
              <a:rPr lang="en-GB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deed: She wanted me to help her with shopping </a:t>
            </a:r>
            <a:r>
              <a:rPr lang="cs-CZ" sz="2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Christmas</a:t>
            </a:r>
            <a:r>
              <a:rPr lang="cs-CZ" sz="2800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presents. We chose together great presents.</a:t>
            </a:r>
          </a:p>
          <a:p>
            <a:r>
              <a:rPr lang="en-GB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Reaction: She said: </a:t>
            </a:r>
            <a:r>
              <a:rPr lang="cs-CZ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en-GB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you. If you need something, I‘ll help you, too.“</a:t>
            </a:r>
            <a:endParaRPr lang="en-GB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80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>
                <a:latin typeface="SimSun-ExtB" panose="02010609060101010101" pitchFamily="49" charset="-122"/>
                <a:ea typeface="SimSun-ExtB" panose="02010609060101010101" pitchFamily="49" charset="-122"/>
                <a:cs typeface="Times New Roman" panose="02020603050405020304" pitchFamily="18" charset="0"/>
              </a:rPr>
              <a:t>Grandmother</a:t>
            </a:r>
            <a:endParaRPr lang="en-US" sz="4400" dirty="0">
              <a:latin typeface="SimSun-ExtB" panose="02010609060101010101" pitchFamily="49" charset="-122"/>
              <a:ea typeface="SimSun-ExtB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 grandmother‘s name is </a:t>
            </a:r>
            <a:r>
              <a:rPr lang="en-GB" sz="2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Blanka</a:t>
            </a:r>
            <a:r>
              <a:rPr lang="en-GB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She is 73 years old. </a:t>
            </a:r>
          </a:p>
          <a:p>
            <a:r>
              <a:rPr lang="en-GB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Good deed: She wanted me to help her with raking leaves in the garden, because she has got a big garden. I </a:t>
            </a:r>
            <a:r>
              <a:rPr lang="en-US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helped h</a:t>
            </a:r>
            <a:r>
              <a:rPr lang="en-GB" sz="2800" cap="non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GB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2800" cap="non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Reaction: My grandma said: „Thank you for your help.“</a:t>
            </a:r>
            <a:endParaRPr lang="en-GB" sz="2800" cap="non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AutoShape 2" descr="data:image/jpeg;base64,/9j/4AAQSkZJRgABAQAAAQABAAD/2wCEAAkGBxQSEhUUExQUFRUXFxgaFhcYGBodGRcYGBwaHCAcHBccHCggIB0mGxgcITEhJikrLi4uHB8zODMsNygtLisBCgoKDg0OGxAQGy8mICQ0LywtLywsLCwvLDQsLCwsLCwsLCwsLCwsLC8sLCwsLCwsLCwsLCwsLCwsLCwsLCwsLP/AABEIAMkA+wMBEQACEQEDEQH/xAAbAAABBQEBAAAAAAAAAAAAAAAAAgMEBQYBB//EAEAQAAICAQMCBAMFBQYFBAMAAAECAxEABBIhBTETIkFRBmFxFDJCgZEjUnKhsSQzYoLB0QcVkuHwFlNzsjSDov/EABoBAQADAQEBAAAAAAAAAAAAAAACAwQBBQb/xAA2EQACAQIEAwYFAwQCAwAAAAAAAQIDEQQSITFBUWEFEyJxgaGRscHR8BQy4QYVQvEzciNSsv/aAAwDAQACEQMRAD8A9xwAwAwAwAwAwAwAwAwAwAwAwAwAwAwCH1nV+Dp5pf8A243f/pUn/TAHtJJuRGPBZQSPqLwB7ADADADADADADADADADADADADADADADADADADADADADADADADADADADADADAKb4wRW0WoV5FiVomBduy2K5rn1rjnnALHp8yvGjIwZCqlWHYiuCMAkYAYAYAYAYAYAYAYAYAYAYAYAYAYAYAYAYAYAYAYAYAYAYAYAYAYAYAYAYAYB57/wAStdveLSg+UftZR71win87b/KMz4mo4Q04no9mYZVq15bR1f0JX/DLX/s5NMTzE26P/wCKSyAP4WBH6ZKhUzwTKsfQ7mu48HqvU3GXGMMA5ecugdzoDON2Bzdke8jzO2C86pp8Th3JAMAMAMAMAMAMAMAMAMAMAMAMA4TnG7ICC2Z5VW9iSRzKrs6F51Sa4iwoNlsa3M5YVeXp3WhEj63WLEpdt20d6VmI/JQTlUqj2R2wxoOrwzC4pY5PfawJH1HcfnkM81ud0HdR1GKP+8kjT+JlH9Tl0JZkRZTar450acLIZT7RKz//ANAbf552U4x3ZbChVqfsi36GMgY6nVyTlTTtYDeiqNqA+3AuvcnPC7TxKa0fRfVnv4ai8NhrS0lLckpJ9j1qT7W2bXWQKOaauw+TAH6E53srFxy5ZMpxdGWJpRlDWS90zWaT410b8GYRn2lDJ/NgB/PPcU4vZni1KNSn++LXmi4h1iSfcdWH+Fgf6ZRUm7kEcm1SJ951X+JgP65VZskK0+oVxaMrD3Ugj9Rk4ycTg4TkXJvc7YM4DmAdBycZuJxocBzTGSktCJ3JAMAMAMAMAMAMAMAMAMAMAbc5mqyu7EkjmVHQwAwAwAByUZOIsGQBCfpMBlExij8Ve0m0bx/m75LM9gYj4k+CpBLJPAFm3ks0b14gJ77HPceynt6H0zko51vY2YTFxoO0oJr0uVXRupRqWR1Kup8wZaZfkVPI/pnkY3CVrpo9tVY4lXpS24bGy6ckTgMo/wBjnhVM8XaR51Z1IPLJneoiMWW4JF/Lj3zlPM3aJyi6j0iY3q2ticrHEhklPZUW2I+nt8zQz3sDhsRe72PQddYb/lfpu3+dS9+Efg54pl1M22JgDtijq/MK/aOODwfuix8znsR8Kte54eKxEa0rqKXlv6mml+HNIzmRtNAzk2WaNWJP1IOdzMzWLGCBUG1FVR7KAB+gyNwOYAYAYAYAA5KMsruGOjNaIBnQGAGAGAGAGAGAGAGAGANHMUndsmgzgDADADADADADADOpXdged/GEqz68RgKPCQKzULLOAxBPrSAce7ZX2jW7un7nq9lQy56z4Ky9RGq62mnTYCKHfmgPq3+2fPU8HUxEs0jfKipPvart1ZIXqa6qPbxuojv3B9QfXK5YeeGnfh+fAiqHcyzx1juH/DvVhJ5oCFtx4iNQs7aVlvuQPKQPmc+qw089K3I87tWllr5+EtTf5E84MAMAMAMAMAMAM4BaZqpO8SLFZacDADADADADADADADADAGjmJ6MmGcAYAYAYAYAYAYANwCe/yzRSg1qyLZ4yYNU6yTtAyFnLO0toNztQUD7zVwO1UO+Z61FylKcnoj1qPaUMNQUIK748gi6ZXnkbcwHevKv8K+n9cwuvplirL5nj4nFVsTK9R+hF1GkMfnjbYLBb1Qgnlq9KBvjLoTVR5J+XVE8Jjq2Hdk9OTLaDT6nTarTs0Em9ZVAZAXjdH8jecDgbWvzV2zXRoSpT02PVxeOpYmjZq0lt9T1wjLZ076o8lMTWUNNEgzgDADADADAOZwDiDNdNWiRYrLDgYAYAYAYAYAYAYAYAYA24zNVjZ3JJnMqOhgBgBgBgABkoxcnocbOuQoJJoAWSewAzTGCjscuZ3pzTauddQS8WlS/Bj5Vpm5HiSD0Sj5VP1PpkzhSfE/VjOEcRS/ZI2YmXy0zDyh9pbcY183Nc8Htnm42tdKlF+Jv424LTcODaK2Oo5kZkLbW73QAPcn95a9KN/LvmPCVYxeZ7FK0eo3rJUlk3pHtjKBQGJJAXy7dp4C0PT88txVaM5Xjw9+p2Tuaz4C6nviOnc/tIKUf4ovwN8+BtPzXPToVO8gpFid0StKZtNqGRy8mnlNxObZoXPeNvXYTyrel1xxlx0vmOUVpcDqE5QSDADADADAOqMnCKbuzjFjNSaInc6AwAwAwAwAwAwAwBBbM86utkdSE3lTk2SsF4zPiAzgDADADADAFpmmkrRIsGIrntlpwy/VfiAyEw6Mhm7PPwY4x6hT2aT5CwPX2zHi8bTw8ddXyOpNmL6jBKqxaRNTthcsKlApUXzFS4G4gngAV9c8vC93WqOrUWq434vjbZFtGM6ryR9tyR0XqbSNIkuy4wp3qKUhr9CeCNvvmfE0FBKcL2d9OOn09DuLw36epkbvt7llqNOG+R98zQqOLMrVyF9mlidZ4mUSx9gTSyKfvIx9AfQ+ho5vwuNVOduD3+/oIqxveh9aj1Ue+M0Rw6H7yN7MP9ex9M+gjJSV1sTLBsprLZkkcyk6GAGAGAGAGAGLtA6Gy2NVrc5YWDmhNPYidzoDADADADAEucrqu0TqEZlJBgBgBgBgBgBgBWdjFydgY/rfUJZtX4MU8kSIn4AoLvvZW5IPC7QOPU5Xj8TPDxjkW/MitWLm+HGYftpp51/daRtv5otA/mMwV8TjMuj+BNRXEdeGk2xgKBwAOBXsM8i7buyUlpZFRrtCko2yLuANjuCD7gjkH6ZbSrTpO8HYpTcXpuQIdBDp5SW0pljKeWl3lJLNsysbJYV5uao9rzYsVUnTazJSd1rp5Wa5a6dScZa3kQ4HEbFJXfTQt4jxIGUVZ4QubA2jzbR+9XpnpYDD0MRK9RpyVk+umr9eZmxFRxV4q4rps25g88baqBDIqHaGv7u2Qp2cDzKDXz+eUYmNKhUlGg1dri7Ljs+D49SyhJuKc9yToenKZJZVR9PucGIK2x1UAA3tNAE87DYGZP1lWkoqM7tLV7p6+9lxJyab0LOObVqeNZI3sHjiYfyQH+eXf3ao14or3I3NH8L9WOpit9viAsG23tIDMocX6NsJ9c9NRcoqVtyaZc1jK+R0CMOLW4DOAMAMAMAMA6pydOVmcY5msiGAGAGAGAJfKqqvE6hvMxIMApOs/EkcBKKrzSirjjFlbNDe3Ze/rz61klG+4KWXr/AFBmG3TRoCyim8Ru5YG2pQAFXcT8wO5w3FbE1TfEizdc6mnBSFmJkIWiCEHZ2ayoHoB3IP1yLlbW3vf0toTVJN2zfHT31Lr4X+L49W/hlGil2BtrdmB77T6ge/zxHXTrb8/khKm4/P8AP4NQFzQqK4lVyn671jwv2cavJMyMyqlWqjjexbgCzwO5PYHnJ3UCUIObsYXos51DeEzmPWK7yQlwCjhgDJGWUA+Zgz8iwaq6zLkjiaThN39LWL8ThJ0Gm1o9rO5oG+IpoFIn006lRywUutD1DpYr619MwvC4uCyq0lzZnU+ZSv8AGAuxDNt9W2j/AOt7j+QzD/b5cZK/56EXXVzSdJ1unnTesi/Xjj+V/rkFQhHw1bxZapJ6kWXqunZzGJY3azwGBP6XlMqFSOtnbnZiUo7McMcQUs1FRyd1UP1ytOV7IJRWpUN8VaQmtw29g1EL+T7a/nmn9DX3tr6X+G5FzT0sSD1LTAbjKoX33rX63lXc1r2yu/kyPhI80v2hTsuHTj+91JBA2/ux3yzm6BHAv1PGepg+zZXz1uHD79Djs9kK6T8SJptUyyK0OnKrGlx7QoU/s7F7lG1mske3bPXjV8bi35b+vTyNMsLUVNVMunPR/I9EVsvMxG6jrY4ULyMFVQST9PYDk/lldSDktAnYr/8A1FpzH4qyeIpNAICzlj+EIBd1zmdwa3J77EcdcmP3dHJX+KSNSf8ALuP86znh5kskuR1fiVF/v4pdOP3nAKfnIhZR+dYy32Zxprcuo5AwBUgg8gjkEfI4OCs4DuFuBwZuIHcAMAMAMAM40BsrmaVNrYkmVXxDr2ii/Z0ZXZY4ge29zVkeyi2PyXIxXM7uQ+m6BYE2rZJNu5+9I57sx9Sf+2VSk5O7NUYqKsL1eujiKCRgpkbYl/iYi6HzoYSb2OtpbnNdJSgGNpAzBSoANBuCWDH7o9cJHGQ9d0iNiZEAScUUlH3lKih/k9CvYgnJwm46nJQUtCX0X4kSbaj745bKuCp2CRRZUSVR4ph8iM2RkpLQyyi4uzKf406TN4o1EKNKGUK+wjeu0kggeq+b05FZTXpOdmuBtwGKhRbU9n0uU3QOmlNQmq1P9njhLG5SFLEqQAFJ3fiJJI54AvIYehKDvI09o4+FaChDz5Ez4n6xNqKMYZNODwGFNKw53FT2T2U83yQOMz4jGU5XhF35/Y8WWxA1WllLKqCt3AJQsAfS9oNDMeHUKksqaIKBW9a6I0Ev7RYzuA4HdveyODzYq745z0KkXSja5xxcVoEvTdygKEA7jiq7URQ4PzGZFXyt3ZBJ73GdVppyKkkaVB+EmwfqABu/PO050ou8IpPovlyJObFFwUFsEXcFduDsF99p4+XPa8lFJS1TfG3M5TheWo3qdEiTAQMjrt3FqQshuh5lWrI5r5Z2FaUotyutdOF15XLa0VG1jR6vrMmsgEDcahGSQIKHihP3D2J53Be4Kj5ZuzqtTeXc0YWtGFSM5LRbmdmM+skMKpK70R51PH8RbstsScohQnmvI9yrjqEINU2rPgl08j09Wl00K+LKiqigFmZQOBXc/TN588VvxNqY9ZHEunmR9znlCD9wW116AEAg+j/keOSirsZW3oSNHo00kVRoe4sKLZixr9BfqeBmOpPPLoaoQyR6lkMqLRnVziNSzXt4ugTV8WQPTCVzjdim6nHNpRekO1C1vGAKB90BBC36gDvzXfNNJqXhluZ6sLeJbGm6FqGlgjd9pZhzt7dyP/PTOypO+hWmWKrk4U7bnListOBgBgHCcAz+v+KUVzHCjTyKaYJQRD7NIeL+Qs5mrYqlR/e/TiWQoznsiI/XtYvmMEAHqPFa/wBdn+mYf7vSvpF+33NEcG3/AJEfW/E8spWOECK/vOaY9rpPw/mb+mV1O19PBD4/Y0x7NSjmlL4FZ1IkFGmk1ZZLZXvcFYgqTtVCvZiO3rmaPaOIm/8AHydl9V8yP6amtU3+fnIkdK+IxYSV1cEExyoPvV3VlHZh347j0Ga6VbMnmWVrdfVdDvcSbWV3uaJGVgCKI7g5dcrlGzsxZzpwqOqTurrtNLu5JIr04JPpWRne6saKCpZJOZTazRq2rYEAhowQDyLB2E0eLIIF+wGV15SUIqL4mHERvK4/H8PofWRQOwWSRR+gYDMdbGYim1G5V3ZA6v02CF4jIXWM7t8gJ37gBtUyGyoPPNjtV85s7MqfqHJVpX5J7FNdShG8Vcr/APmflZd7yReIBCzBmdjt8wU1uZRxz8zzjG4akq1qHLW2xGjKpKHj3/LFtqNakiEKxN2p22rL6EGxan0zzI05wnmfDYnYgz6OaRjd7SbongcAcL9AM1SxUZK8pakGmPyachGNoNo5JI4A73XyvKlVjKdrbkcrKXqMk3h0UaPxF8jEVusWPmLHuBnqLCSp2qSWnERcc1iKIQ2wxweCEFOeOeKI721mvl65ydRa635L6no4ivQlRUILxXvqlp0LOCQqoAj4HqBQ/kKzJJKT1ep5wjwi/iPIlouwD3JewNo73YPbLlTnGKlA7Z7oe0zzI5Camddx2qN4N+tAsCf55J42olprbcnFskaHTCQiRgZzZHiTMXIo7TQY0tEEcDMmJxNSTtOVuiOln8Lx7dRNvKgpFELvgmRns9hROxRXyAzXh5RlTTguPyL6LWrLjQ9SZ5WQgULqvSvfCk27Hp1KEVTU0yTpdLHp1IXyhnLG2Jt3PuT6n0y1tyMiSiH2dXkSYMxpCFpjsKvRsrdE8cH0xd2sctrcjyalJ1dRZoeo4IPH/l5XnXDgaZUJQtm4lr8La7xdLESwLiNd4FcGq7el1nqJ3VzyWraEmfqsaSrESd7VVAkC7qz6XtP6HF0dUW1dEHrXxLFCp2vG7hlBQOLG41ZAs8X6A4bsIrM7Fj0vWGaJJCrIWFlW7j/z/bCd0GrOxMzpwznxhrXVEhiJWSdiu4d0jAt2B96pQfQteZsXX7mk5+i8y2jTzzSKFQE/YQ+RIwBIw723IRfnXJY9gfc2PmW7R72pq3qvu+nQ9BJzlkjokRdGRqJHLm4IjtAJvxHXuT7qvYD1Nk3xnW+6jf8AyevknwXV/YnJZtI7fPmWHRNKs8crsPJJJcZHBCqoUMpHayCQR6VnqUaCjSUZrXd36lMqjcnlemyHm6HL937VJt+aIX/6qr89uceDoPXL7uxxTmtn7EPX/Dsaxq8HMiX5i1mW7tXPueQD+Hj04y/LFK1rL5HadSalmT1+Zc9FZDCjRkspFgnvzzRA7Ee2dy5dBOq6sszJJhQMXoBq5b5cevtwP0zurVkVvmUf/MF1EnlptPGSxfuskgFKq+hCmyT6EAZbJOK6sgnnfQpn6sRKdQE3R8IAQbKAkl1H8X6gZjqxUn3aeq19eRVWq3noa3R9bhlVbACkcEXX5Gsqn3c041FZkFJDZmWzR4/755Mo5Y266FmZFT17TyB0mh2ltrIVawCp5sMAaNj25zThaqjFxba43XwsHvdFH1/RyrJ4sitIHkVp1hDDyBSAoP3q4Fnuc24SdJtR4JWV/PXpx04IRSc7y28iHoElZZvDimWJgNqMWFnd5ghbkWnlv3ydfu88XJq9+jtppfg7MniFScl3S0S14Fj1SKKRoxBpXgXa6y+XZala2UL3Gze49q+eUqpNOU5yT2ypO9muPRvj8jPNxtZDUmmml2iVnkCVt8tEkCgWPN134rnNlbtWdSnkskZqeHjGWZXJw6UUia1azzX5j2+meW67lKyLe7sWGi0O+IBxx7Ed+fbM86jjO8WTjBsjaJZYgIQvh7mbw2UBvDpSRZcMDY3Kaqroe+e0u0Y9y7K7S8rnXBoi6rory7lZ9hHO7bwSCPzHawQbBrPPhXVN5kvz6+oUOYvS9Rij8aE1H4LliWP31kJYODXqSRQ9eMhUo1J5Zx1zaK3C3D0+RyT4IT0zXq8+5kqCYCEl/wARu0YqRwpLMovkkjN+EXdru2/Fvp76/BkqUlezLTpGs8FjDLwUFE+yqDtk/gZF9AApDDuc9CUc6TiWqbi7N6GhVr7Uco1RddNCZZlUeYgDgf8AUaH6k1k4U5T2IymomM6v1CJZNgDLstmVdxYsK2q6g1Snzk2ABs/erLO5tpEPESnZ1HsS+kfEKxVFDCqSFB53LPaxCgWArk8kAGuSfrsSWxhcna471j7RqE/aQwSEratGWjlC2Cdpbd349R3+eMozu2hRHUIQqOGDRlT4LImxiTt2+GFBACljuBPayeKzpy5ufg/qaujJ4gYLK6QkuCzIoVqu7bbZW/ZeciySZpLwdMr11f7fBfb7PNX13xX/AC/pnldr37lef0Zpwr8T8jOw6nbpGk7sX1Dt/EHYD+gH5Z42IWasocPCvZfc34ZeFsm9J+GojBFueRkMakxlgEYkAkmgCQTyQTWe06UFUc7a8/zQzZ5zik3wL51e4/DKBAfOCLtaPC0aBuu/peSujjTTHnkC8kgdu5A78f1IGLHWzP8AUHOnaKGGPbGzdlAC7mJZiT+p+Zzk7yuX0VTjC9tb/Ap4Z4EX9tDJzLMI5FRwSviMaEkfPFnvmlUq0tYK60MbnRTak9dRvU67SMQv2fUTNtLBZpH2bR+IrK/Ye+05ONCu3bRFcqlFdR5NR9pjuZ1SMMqiCOwm09t7dypPFUo97zL2jTqYaEcurlf2WvryKv1OdOMdESeoxNttBZUcL27en+meHQmk7SZVJXKQ6EiplEkCMpZnDbBu3baZT5d1gggi+M9WVOooeNZuV9R4kJk8YDcmpkPtewr+dLyMoj3TdpQX1IubRoOgfGcSrsnqNh95WNc+6k8Mp/XIqjUpaRjmi+XDoy6E9Dms+NtLvqLe/vsUsF/T/S8pn2fUk3LLlXV2JupYuekar7QNyMrAiwQeCO365lWGm5OOzXPQlGd9xPUdTFCLmZF/iIGQVGo5OKTbX5wOtxE6TqUcgtGBX3Ugj+WRnTnF2krHFURXdW+JUhbYoaR6sqgHA+ZJAH585oo4SdRZtEub/LkZ1UhmD4whI8+6NvZwR+hFg/kcnLAVV+3Xy/E/Y4q10Uev6pJqJCySSRxDhdvlLn1bkXt9APzzZSw8KUUpJOXxS6GepV10I0xdFFz6iiQFAaySewAqyfplsYQk7KEfh/JyMqknaKGYoi7eRnEsd8y7t3PowPdSR6dvTnJTtBWkllfL+NmTnGpCVqisW+h1G+0mhkphtYKu5W96ewAK5skVmadPxRcJLfna3p9riK1uTpNWGADrJJEP7mZf75FPbdXexXIuxVjPenhKiWeHwNEK9N+GfxFaeej5Z9M/r+0BR73+JbBWAJ38nyjM7qyW8WXKjCWqkhEusCim1MSKqkFdOCX22WI8QliB9AK987nqTXhiO6pw/dItOi/DUQhHixje9O1E2hPZQ33uASL7klj65U5O+jJKKa1RI1nR1RUfToA8bbwv/uAja6ljySy9ifUL6ZKnVaneRCpTThZFemoARCv3UDorG1/ZtQMUh7xyKVABIo0OeTnoJ32MbVtyBrt07RralwD4bMF3NX4XKSFWVuxruOaBrG5zY2HSOl6eZYNQkfhFVX9mvlUMljawHcq1jK7Fqk7WNHWdOFD8WaRiiTRqWeBt+0d3Qgh1Hzo2PmoyjE0e+pOHw8ydOWWVzAap1sgOoilfxYJCAU3NyY3B4++SQD68dxngQcoyU8t5RVmuNuEl5LRnpJJxyt2T2fLoXfwzqxJCdJIdssa7R6F0H3WA9aFAj5fPPSjUVaGdcfZ8vzgRs8PVs9barqh7S6aTRszsXlibuFFmKr8wUCyvNGrIod/ScVdWOV6uZ319eH8E5us6RgHM8BrsS62LriibvgcVfGdyy5FWaJT9U6q0rqU8oAYxBxW5qIMzKeREikmzV39LlGGZ5V6nHLL4n6fciapWkMUCAnbGGUN3CPwu4HsSE3kf489zCNRi29jycRdtIRH8L+YbkBWrJZjwR2AB/DRPF+vbJvLyOa23EdV0ywlZLVk+5KouvDegf04P5Zk7SouvQdv3R1T8jtO0ZeY9pma205dlZQGRxW54yeOSD5h90mvY+ufHTy6VktHuuCf87+xoLCeSadBFSkLKvhiQbi6qAptms7idzBvoO15tnj5VUqdt0r23vy8ufmdITCOTd4RsoSCKIvki1scrYIscZVUo1KFnUd09PIjOm1qQJoUClmAAHcnsL7ce9kcZ2MpXSjuVKF9kRX1MLaFY1022UAEz0tWDZk33vJoHy1fNZe+979PN4U3prd3/AMXw/OZpcoZcr3GWimhZXUTacSkbSdhVie26Mk7Sa78Zqq4SXd5qqTt53XqZY1LPKnfiLXQln3yFpH/eeuB/hUcD8hmPvVGOWGi6fU5JykPHpiXuUsjHuUYqT9dp5yPfyas7NdVckm0ch6eEBC+psk2ST7k9yc6613qRkm9ySkAr3ytzYUUcEBZ1SNN8jk7V3UOBZJY9gMspqU3a5ONO7GtXHKJQh/YzxESIQdykHctggD5j5YoVYKPeQd4u65O6/PU0QboTu0n58ROj0jB2kkYM7CuAaAuz35JJ9c5UqqUbRWm+pLF4uWIkm1a2iLbUQlo0hXhpm2E+y93P5ID+ZGV4Giq2KXJa/AoWkTVxaNEUKFFV7eg4z6/M2yoz3VujyfcsvBusIg/aKWI43XexSSwr357DIpcWSuQOrdOljilaVvECqFtV2jw1NmwONxs2eOw9sla0HbewTWZF7pNXM2qlicDYBYo8FHvafT2I7++eBZppnuXpuna2q9yz0apGBCgICKKHm7cdmPfv75J3epQrLQh/8p3Euz7ZST+0htCUs7Q6kkOQOOQfXtlkarj+0rdNS3I32WVX/wDyCQCDxFCCfqwT+mdli57WJRwkHqy3+CtQrwGipJlmah3AeR2UkfMc5pg24q5lnbM7bGhyZE4RgGO+JfhqMktCyJJITcDkeHqCBZAU/devxL+YOZcRhYVtdpcHxLqWInS225GCl0nKtCzggbkQtTLV2FN2rAgj93iiM8eFedOo41N9m/vwa9z1pU4VKSlHbe1/jbivkaXT9Y1C6ZZvGil3EBVeMq7Xz3RqPH+EZuozVSMnJWcXZ2MjpNVFGLupK6+ZH1XXCxP7SMttBBihY+djW0yPwrDubU8fPNLhBLWRCEaspJKFtbXs9CSk2mWKDcG/byN9pdiXdkgJ8rH8MZk22BS1Y9edFO2VWM2Ii41JRbvZ2Kjr8sk2t1AjveJOAtnyRqqgWvqTZq7IzdSbVKyMU/8Akuy00vTpdsZkV3fceW2AruB7hWoLwB69xlsZKyuRY9rtKvhuGdTasCo59K79smnmIvQpdJIxGhZr375IyfVlVWBP0tFP1+ufGYmh3M68Hto18dPmzUndXNj01Skqsw4UMx/IH+eV4HD1FiIuUXbfbozp59H1nYInXzBB5gOBTcspfsOff90Z6FSjKtKUZLwv8ue1VhhnhYxc1n0tx9GPy/EolZBQjRDuosCHkBI3bqA2gdh7knIKg6NPLTTd929/LoMFhsPCTdWosyvZX978TQdK6MZdJGTESJIyW477i3++UYujXjWzUk+D9Tx5pObfVkHqPSJQAHld/D5VWUAhgPKWIFmv0y2p2pVqLuqitzMyoQg80URJjpzBGIopV1QKb3YP3sby7nyspF0BxyKrKpSqup4rd2k9mnflpun+amlunl03IOq1v7N3E+2RXceDtWgq/dsnks3y980RoQtFZb33f1NeHwVOdF1JStpffjysXnTdAZ2cGYQFEjJUqpYlxd+Y0EX7vzIPIzDUqQpU3K13fRa62duHHj9zFTpKRXad0cK2oZ1iKyANHYV5EbapLDkIVG4c8++elgo0HVcZ9NG+av8AFPRlFaMoxeTf85nenaZnYmN5VCOfBk53BdoB5YeZbsc98px86EJuMEmnuv8ATudpOaSb3Jh1CafVMJ33l0juZyLBIYgEABRGORxVHnnKVho1KMbO3FJbX6t8XzNsaFSrCU1rbcfHVIWeJIdkjPIqswNBd/AA45a+/avrxkY4KTptNvPwRH9NNU+8a02/ENdR6o+n1RpVLIm2mDsU30xJVAasbRZ9jmjAuWDheUfFLm0vdsU8P3q3t6N/Iu+nfE5fbugkAo7ituvAsFaFndyKNEHuM9GPaNFu0tDk8JOJ3U9YmIsaSdVsEkNEXIBsjwy3qB73+eR/uuGvZSIrC1GrllodbFqYSUpkNqwYUQeQVZTyD8s9GMlK0k9DPKLi7MzejneMxqWCyoCkTuaTURX/AHTt+GQGqPrVi7IzFiKOSduD1NdKpmV+Jef89UcPFqEb1XwXb9GQMp/I5lyPgaM/NEXWRT6ogjfp4lvhjTy3X3l52qK4Hc36ZyWisiyjJZ1KSYzDC0l6eFrY8SSD7sKnvz++R91e90e2KFFyab2LMXiU723Nj0zpEUF+Eu2wo7k+VRwBZ4A54HHJzekjyyfnQGAUfxD0dpmjlicRzRb9jFAwpxR4bseOD/vldXvErws3yZKOW/iM0PgeVWDo8W7bVyKWZCbtgw7lixJU1znn/o6tWH/llZt3aWz2svY1fqIQfgXC12VK6dBNDEh3RxBwrEff8MbGf/NI5A/+K/XL5U1SpvnJ3ZPDSdSsnwSt9CRrdHb7kXjbyR279q7/ADzM0e1Tq2dpfH6COk+HLEIZYmZF1E26TnbGuwSNftw3F+pNcjPRou9NHgY1WxEvj8TPz6xyzkbQrM52lOVRiSN3mVUO2htskcXlGJ7Rbh3UNFzTs35WTduow+BvJzl8rr3aOaHUGNrFADuFDKvNcNZKDve4Gx7HOYSvWg8zlpyk73XOPG/Rosr0Kc1litVxStb/ALcLdUR4JWXcVJSLlXVLKk1y+40F5P3ve7zTQx1OE2pyeuqVufvpy3KcXhXZKMVdaN335vlY1nwY6x7ftEm0FWERkW1V3b8ExJAsAd2Fkjjjk6lGu8yd/T7lLozp6SX56HNPpIDpk3RxGYHZITGN+9LDsX7ks4Js++erhqSlZtaex4mMruLaUtb+qX8lfqenoJdOuwKjO9rVAnY3Ne/HfM3asIxo3jprwN/9P1ajxLzNvR7kHpGnU6mRK8jRgMAO9svoPpmXseOfO5625nr/ANU1O67mNPRu97eZp+pdDiRfxWGqnc2R6MF3cDPVo06cn+1W6cD5WvVq01pN3WmvHrYT0lpJYNOpJYMrjxCw3IpkcRk7iNw27fW/kc+WxtGnWxahF2a6etvM9qndxV97D8mnZJRG4jJCKSQwLMxAshByFuxZ70eMw4zCuha0m77abHWkQG1UKzyCZYk2bBHKRze1SwY0SPvggj2OWKjmoqEG1Kydm9He9/h8S1UZOGdLTYkJFFqnkBhjdYo0ZHItnBZlY0ey2LA9uT3yTpqFCXcyd4tXs9Htf4fQVKU6ds2lxGimCb2dj4ZmaLbViPaq7GUAcDuGHrYPplefDzjGg9JOObNp1346nFTbjmQnU6zxgsMMjo7yLZCup8Pax3WKO2iGHPmIA7XkKNSOGpznJrhs027OzS5eZKFN31RXazp0YE73IX8bwVZpGZtgZUokn2Zj+eS/uFaeLhGLtBxTtpyb5GujQjKG2t7ceY18P6SII8zbl8GRzER3UKAaB7nm/fvlWMx+KhWp0qL1aXBcW+nka8Rh6Uak9NE+b5K/nqaPpPw7Gq+LqQCzndsY+RSxvzXw7n1Y37DPWSa1esuL+3JGO+llouX36k3rHRmcKdO6xMv4apHFUQwX5Hv6GsqnRjOV5fnkTUssMqRXRfD06EMdSSQoAITzD+JrqQDt5lv55CdCLW3nyflyfk7HYWej9Of8ogR9Zk0srFkWt6+Mir9/d5VlQ97ul2m+3y50YKp3E+7b8Du0+XNFeKpd5DN/krX68mOS6aZY3lk8PcyP4qugdArAGgnA8lAD87HOY1j5yxDna99Er7a6fyXfpqfcqne3F9TkH2gBPDMsChfNT+Krtx91JFOwdzV+temWV+0KdvBHXrsco4N38UtOgarx3Vt88z0Cdg2oDQvnYoNfnmVY+baSSXuanhIRjdyZufhSaOTSxvFGscbWUUChtsgNVeoF/nn0Z4RcZ0BgBgEHreraGF5ECkqLpywX5/dVm/IA4Bnl1c3UFESMIFofaWXf4g3XUaFlXaxUAknlQy8XzgFNEitPMYwFjjIgiA7BIeDX+ct+gzFiZXlY9XARywcuY+0YBuvSrF9jz/pmbobrJu/FCvhKRmOujT7zqki3+8yMn9UGbKKU6TizzO0E6ddNckzIdT6cYgB5W8EFSGumkB87fNixoXlWFqLD1pOcU5O3kuSXoRq0XWoJxlZLhz5s0Z+BwyqxlZJNo3gAbN3yHfgErf55LFVXWldpfnD47+RDDxdKOVN2fX84E7S/CiBtzuW+/wAKAoIcglT/AIQRwPmffPPjhIr9z/8AX4rj5v5GpVrO8Vrrv1+xPMENNAqACNFBUqdm1gaFkUeB7nNTj/kVwnrl3MqgXSylBfh7ldCDdCRqo2bNP2/iGe32fjIypd3PfZHz/auBlGr3sVpu/QnfEXUEZ4K3GpJCC1cXE/lA9rGQ7SpyhQu7GnsStGpjLRvx+mhQ9AUmadh6BB9K3HHYiSpyb4uxf/V8m8RTiuEb+7JfVpJp38CEF5WRmNtRCqPc8XyB+eeniK8cNTv+LqfOYShLET1exoNL01HjieEF446CiiGjdKBDJ3DqRxxx6Z8PisPWjUlUpaqXFb/nkfQsr+o6OYeDFE7CbcdpJpxGdxY7qJRAWFkd+ALOW4SfdzliMUrRS4v8+RxxnJWhuULaG5mErtKzSukjckP4SNRDnkCwLF/h5us9LtCpH9B39LRtrro2uDJYDM8X3U3dW8vkc6dLLB4LxOy+ONshZbUqFJA83Fnvfr881YmEKeGU1Fa2v6jB3xOMlRnLTW2nLgOtoi0i75WIfUICqnaqszKCyIOAx9/mc8mlOObSKWlr8fc9jE4CFGlni3w+ZYdf6UItSiRySAlWO4v512leVfvfpXas8/B4idVVKc4xaTsvCuLd37fEroYaFRq7ez29LFNrVlhjHnd1eYFg21rJI8xYC7v5+maowhKWbLZpO1uC+Xsel+lp0rSjJ6NaPm2ly9SX0rqEawpDZ3NMjyKV7KZ0Jsn02sORwefbMscNOWOjWf7Vouryv6ow4qV3Ncbu/wATV9K07vJqI9R4cqo6kA2bJ86ttPAI4HHqM9S1tU9yidRTSi0tC6TUgsU8wYX3UgGq5DVRHmHr7+xw1oQT4EZ5fCZ2lk3K5HhptAKACiLHfnmznJSSRZSpTm/CUXU41M2mag25mTt3UqXHB9mQH5Zmq/8AFLXbVfL6lkrxkr+TF/EXnVVZCwZ0G6xSksq1V3ZVm9PfMWGbTunstvf6CqlbKWU8yoCxYBRySeAP1yiMXJ2W5Y2ramf6xrdxC6cktIPM63tRW7sW7E0eFHPa8uhRyeOpsuHF9Lb+bJRqOa7uK9eCNj8DS/2ONPWK4j/+s7QfzWj+efSUaneU4z5q549WGSbjyZoMtKwwAwDhGAQuqTiCCaUD7iO/HqQCf1vAMH0uIxxIp5O3zfNjyx/6ic8ycrybPoKVPLBR5Esm8gWpWGPhUNH1AKQR4sD/AJ7HUj+THL6LeRmDtRqUoyXKxS9RmPnNHaJ5nsAmykxO3jtYB5P0yLyqpmk+XyKYZ+5UYre/szWdY674LRbV3JJVPzto9vN2F8V73nGmiylGElq9fb1LCLT7EqIKtktyCRbG29e/J/PO3vuU2tsQviKXbpyCbdqWMLwXkPYAe18n2F4Uc2+xKNRwd1uZBSniP96T7PGqA1uZ5Cx3lT8j3I7Uc9Ts9qnCU2jx+1c1apGmnzv1FfEe0NDt3bTJalgQSNrCyCAe/wAsv7Sl3mDcvIh2FDue0ox8/kRfhjr8OmacS8FnJ3WPMFXhCv7pb1yrs6k/06d15fU2dv1s+OkrPRJXXlsR+ldejTWLO7KFO8Ps5reOAFFmrAx/UNJ18H3dFpvzWqPL7LUoVZSmrJl7H1X+0NIXbTxSEE7XQO6haUlQSe4q9oaqF12+aoUsVg8PZLM7bX43+S/OvtvJOWhzoXXY43eWebh+C7ck0x27iikE7K4sV7cnM3aGCxeItaN3pxVtle2u1+nqSjKnFblDHrF8hBHDzMWIqwwkpt1+u4cVfOfSY2m32XCFtVl09UYcA7doOT211t05jU+sQwRhASyeGT5T6dxu3ECxu5rPVxcF+lyvkuJjwFVwxqqW4vg+vUutQK2tQA8SBrvnh1J9c+WpaS/Op9xjbOg1e/8AsnfEj3rT93yQ3ya5dq/qM8zszWjOXOX0/kzYFeK2u31/gpJtA+pnEUYVPDUtuslaHFUP8RJ/y56kElFt+RrxWI7rIlq75mvLRfnQsZfhx0iOxYyQtFQWJlWiGW2A2E8stHhgDkKaSqqUndcNNnz039eB405ScGkt9+vT6krpfVmYxupXxigUq52pq41uirfhmXkFT2JYVVEb7Lb8X8GdPiX3/PgOH0+qVv3fCLc/xLa/zyGTqSz9Ct6mDqKadTp4Y7ItwsrGq5KmkTntdk+3rx2jtqyyDnveyKfq+tVpUSzHSEw+5Pa2HLICBQau24mrGRlCUY7Xvv0XyOtutLw8Pz8ZN6dq31XhM23yOWcjiyFIA2kAd3vix5e955tWMaWbLxVl+enTfYsipPLm4F3rNKJFKNZU1e0kWOPUVmWE3CSaLWs0bFU2k8ILGLIF1+ZPYDgD0AGcrVHOd2acLFQgXvwYNsmqVTahozfs5Uhh9dqoSPnnv9m37hJ83byPHxklKrf4mrz0DKGAGAGARtZGsiMjchlKn6EVlUqkdiUU07mO1mi1MVgxCZPRoiA1f4o3I5+jHMrhF7M9CnjLPxIgrPJdLptSzVdbAOPey1V88iqL5ovljqVuJa9C6LN4y6icLEE37I1O5iXFFpG7dvwr7d8nZQTSMNau6zV1sZHWu4DiMX/aprPB7ytwV+8OPUdsqqRjKbvyXyNFGUo01l5/Ue6L1Nk3wnwmhsKsUxKWWvciSMNv+Q+/BA4yyF3FN79CitaM2lsTtV1FYLU/boNovYGhZQOOzOWoWw4v19slHxuys3v+fArbtvcgI8moMng2HHlMksgeQqSQdrL5ES1NlLJoevORnOMZOMuHL4+pON2rx+P2JD9Clg2NCqzNsZH3kKQG9IwfKE5II7+5POaMJjqUG+9juZMZg6tRLu5WaK7UdC1b7T4UahCCqB17ewri+bv5ZpxXaOHrUHSgrXKuz8FWw2JjXqPNbrqPdD6K0UkqTbAzp4oHe6NMoNelrnzvabh3UJxlbKrPdXfQ9vD1p99Nzj+53XRdS8iQyKI1jU7ba6F18znjrvJOye13163d9jfJQpyzt76En4OUKdYtAEyRt29DGo/qpzVWqJ4J+S/+n9zy8TG2If5wKuRI21k7MgZQY1Ioc7QT/RxmalKUcPTXVu17aXt6bM2UIZlLnova/wBTuo0kJJKxIB/CP9sjCtV18TXLXVI1QpJJZkr+Q1odBDqZ2cRKiwqIxtFBpGBLM1d6UrX1Oe3hZVKdFX3l1b28+Ld72PKr0Yqq0+HTmUbyf2RrFsiFWN/iiYZoyf8AltzPTu6mEbvw+j+xa9Zffq5jt3KPCX1/CGkPY/T9c83s6OXDR6tv3S+g7PWkpXs9vb+ST8EacbJJqIMrmrNkBLHf+Pcc9CpolH1+JlxlTvK8ne6XhXkv5uaXKjMZHrsIkeSGIgKreJNYtTKwG1QPnRZh7kYrYruMrau3sui3b+SJ0KKqya/Lv7fMheNPsKjdCwDPaSSBdnooiYsFq/ftWSq9pUmllWt7dC6hgGpXlJ5dut/fQ0ek6Gk6QyozAOodpHcvKpI+7GGtUN3bVft7jWqmU82UXIj6TRxrJOqIoAl2D1Y7VWyzHksTZs++RqPNa56GC8MNObDUdLik+8oP3jz/AN8gm1sbXLMrSSfmiKvQkUeUsvA+6zL3+je2G297P0Id3Sv+33ZH6pomijZ/FmIXmvFfsBfviMY5leK+CK6lCm6cnG97O2rPT+k6WOONREoVKtQP8XN/Mn3zfTg07s8JsnZcRDADAES9sqrXy6Eo7jOZiwZ1qkxuB3KMB9aOFucZm9HONO2nk1DpEn2OKK3YAGXglb9+MseuxFGjna1BHIPqO365RMshuee/GCRrqk/ZadSylhJLGGWVjakNyL28HvfOFOajdXfkWwpQm2m7MndG61B9mCrDGZHZ18CFQVkKGi/ahH7s3A7cms5VeW9ST0Su3y/kruloTpOj7oDuVWmYlmbsoegAEIBKqqgKPWhfrnzGMx0Ks4VYRkktG90+nLnp7FtO8bpjHUNAY5I30wMrRqRJGKBZDRIXsNwIDLf09c3YB0lWVKlJyU1dv/1a4+WvyLajk4Z3pbbqWPTp4p1JjY8GmUghkP7rKeQflnpyp20K1UuSvsvz/lkchLOUHxVpDGYZwGKoXSSgSVVwOaHNBlW/rkK1B1KMoR30a9P9kqNZQqKT21ID9W06qGWYFrplo8D9M8j9BWnHWLvd6W29evI3RxNOc2pNW53FfDnWI0mnZ3CK8ce0sdoYoXuiaBPK8ZZicNXjh4wjB7u+n/W3ujJi3TdVOLT0IGm61pgkjM1SvM7ev3LoWK9heWzwdXLGCg/Ckr8Nruy82W4aqoyd5JLkx1fijTqjr5WJUgEkcfMC7vK4dn1lJuUL389PI1SlRlJS71acL7l58MdPaPTR2pDPcjA97fzUfoCB+WevUjaWVbLQ8zvM7c3u9fiSJehROxZoIyx7kqtn65zNPa5Hw7iE+FNNwDBEAPQDJqdR7s5dLRF1Bp1RQqqFVRQAFAAemHruRIPXurLpYw23c7HbGnbc3fk+igck+2XYehKtNQiU160aUHOXAwHUde67iI0MTFmdQSDub7xs97v1/lmzE/02qku8p1Hn67GTCf1Cqd41IeHpv6jB+JELE+G4XYVAoGrAA5uqFZ4r/p3GJJJXd734bntQ7bwSglma9DX/AAJqGXRO8gZY1eRkJHJjrceB/i3DNk6cotQlutH6GaVWFSTnT/a9V6kGTWRaqVdsUsMkpSnEqguvFlkViLEdkEg9sltpvboWOnVpxU72T6/Qtn6DOv8Ad6hWHtLHz/1Rkf0yGaPFEo4mot9SJqtNqo63fZaY7dxkkVQaJ8xMRAHHf3IyUYxlomdeNcd4+5LT4YmnFaiSJYz3WHcxce3iMBQI44F/PJqEY6lc8bUkrR0NlD5QFA4AAA9gMtVZ8THkHVkyyNVM44tC8tIhgBiwGmj9solR5ElIr+tdO8eGSLcV3rQYeh7g/qO2V5JLdElOzTRlNB8FP4BjkdEIfdFstkXygNaMBw552+nv3yDSaSZo/UyjUdSCtfdcPgaboPTPs0Cwlt+2+aoeYk0F9FF0B6DOydyjjcOsxQCJm1AUxrydw3D2FAg8+grIKNttDrbehmI+oIzBtO32cOwg2yQgruC7lHkcFLB7H19ATzmq4WniY5s0trOz3V9rP5kpKUJZZLX5Ej7Vq1dowY9QEC71UeEULWRTFmBNCypogEH1zHV7NUsOqMJtK97OzXsk/ex1NqV7XIepj1UQE0swiBam8NN4iB/E7kglb7kAAfSzk8P2XRp/tbzc72v5WLZ15NWsrfEvukaDwlP7RpWc7mc1zxQoDgLXt+eaoU4U1lgrL7kbt6sn5IAMAdXUEZJVGRcESGUHuL+uXJlVhp9MD/3yvIuBPMI+xj5fpjI+YzIV9m+ec7sZw+zfPO931GcaYUcg9CaE5w6Zr4w0cbmJiZfGJMcKIRyWIJJVgRtFAs3oBmnC16lJtw9TPiKMKqyzRTf+m5/HSGQbom5aZOAUXupH4XPA9fUjPSn2s5UXbSR50Oy4xq3esepVRdOdfFjXTyv4TSKxVPLSk0d7EA+WjxffNdHtClGlFSepmr9nVJ1ZNbGr+C0kghZdQvhwf3kUjsm2pDewkMfU2PrWeRi8lWq5w4nq4bPTpqM7aGh6d0bTp54EiXd+JFXkfUenGZpRk9Gy9NbpFgNOPc5HISzspvizpDzwgRUWRwxQmhIKYFSe182L4sDLElZolSrOnUU2r9DvwfoZIYWSRdi7yY4ywJRaFixxRbcQAeAc69kRqSUpuUVZF8BnLMgLWPLI029yLkO5qIHcAMAMAMA5WcsBMhr0yubUVsSWpX9U0CaiMxvdEg8GiGUggg+hBAOZnZ3T2Jq61REh+H4FgbT7SyMSWLMSzMTe8v33WBRFVQqqxG0bKOiQd3qyRoOlRwrtjBAskksWZmPcsx5J+ucks2rOxbQ82lB49/fIZORLOZzqHws6wtHpZNqM4bwnZgijm1Rl8yqTR29uKFDJSi5Lez52v+eYhNRequuRO+HOiNp4tjupJZmpQdqXXlWzdCv1J7ZHu7JK7duL3fmFPfQtfs3zx3fUZxSQAfPOqCRxyY7kyIYOhgBgBgEWSE5TKLLFIw3Vem61dQ8kSu5Mm5JFl4CUP2bxMwXb9ASfrm2lPD93lqJ3MtWNbOnBqxf9P6YwmeeZg8hG1AB5Yo++1fckiy3r27ZjlLTLH/ZqS4stwp9jkLM7dD8MP730r5ZdCNtWVzlfYyWu+EJTp3QzGUx8aWOtqoga6PJ3SbLQMeBxQHfNcJxUk0UTi5RceZZ/AvT5YoZFkRo1MrNEj1uVSFu9pI5fca+eWVlGrNyWlyFGLhBRbvY03hjK+5iW5mHhjJKnE5mYrbncq5HLhnQdzoDADADADADADAOMLzjinuBsxZS6PInmOeGch3UjuZHNhzndy5DMg2HOZJchmRzafbGSXIXQbTjJLkdug24yS5C6DbjJLkLo7sOO7lyOXR0R5NUXxOZhJGVNNbkrnM4Azp0MHAwDmcB3OgAM7Zi4rYckqcjmZDiJWXQg47kWxeWkQwAwAwAwAwAwAwAwAwAwAwAwDmGAwjhw5wBnTp3DOBgBgBnGdDAA4ewQy2ZpliE5WSDAOjCOC1y2BFily5bEReSOHMMBhHTudOBgBgBgBgBg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420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Vlastní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295</TotalTime>
  <Words>201</Words>
  <Application>Microsoft Office PowerPoint</Application>
  <PresentationFormat>Širokoúhlá obrazovka</PresentationFormat>
  <Paragraphs>22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SimSun-ExtB</vt:lpstr>
      <vt:lpstr>Arial</vt:lpstr>
      <vt:lpstr>Monotype Corsiva</vt:lpstr>
      <vt:lpstr>Symbol</vt:lpstr>
      <vt:lpstr>Times New Roman</vt:lpstr>
      <vt:lpstr>Kapka</vt:lpstr>
      <vt:lpstr>Good deeds for my family</vt:lpstr>
      <vt:lpstr>MOTHER</vt:lpstr>
      <vt:lpstr>FATHER</vt:lpstr>
      <vt:lpstr>sister</vt:lpstr>
      <vt:lpstr>Grandmother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Lucie Klásková</dc:creator>
  <cp:lastModifiedBy>Lucie Klásková</cp:lastModifiedBy>
  <cp:revision>30</cp:revision>
  <dcterms:created xsi:type="dcterms:W3CDTF">2015-11-14T20:44:24Z</dcterms:created>
  <dcterms:modified xsi:type="dcterms:W3CDTF">2015-11-22T19:38:13Z</dcterms:modified>
</cp:coreProperties>
</file>