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4" r:id="rId8"/>
    <p:sldId id="260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4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50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95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5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94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3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72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04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84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99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95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EE76-4EA1-4F5E-8908-92551010A0CF}" type="datetimeFigureOut">
              <a:rPr lang="cs-CZ" smtClean="0"/>
              <a:t>26.11.2015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795F-1321-4127-AA70-64A1E00ABF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5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ood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deeds for my family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Ariana Studená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0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My </a:t>
            </a:r>
            <a:r>
              <a:rPr lang="cs-CZ" dirty="0" err="1" smtClean="0"/>
              <a:t>mother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</a:t>
            </a:r>
            <a:r>
              <a:rPr lang="en-US" dirty="0" err="1" smtClean="0"/>
              <a:t>ana</a:t>
            </a:r>
            <a:endParaRPr lang="en-US" dirty="0" smtClean="0"/>
          </a:p>
          <a:p>
            <a:r>
              <a:rPr lang="en-US" dirty="0" smtClean="0"/>
              <a:t>49 year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endParaRPr lang="en-US" dirty="0" smtClean="0"/>
          </a:p>
          <a:p>
            <a:r>
              <a:rPr lang="en-US"/>
              <a:t>hobby </a:t>
            </a:r>
            <a:r>
              <a:rPr lang="cs-CZ" smtClean="0"/>
              <a:t>- </a:t>
            </a:r>
            <a:r>
              <a:rPr lang="en-US" dirty="0" smtClean="0"/>
              <a:t>painting, watching on TV and </a:t>
            </a:r>
            <a:r>
              <a:rPr lang="en-US" dirty="0" err="1" smtClean="0"/>
              <a:t>mak</a:t>
            </a:r>
            <a:r>
              <a:rPr lang="cs-CZ" dirty="0" err="1" smtClean="0"/>
              <a:t>ing</a:t>
            </a:r>
            <a:r>
              <a:rPr lang="en-US" dirty="0" smtClean="0"/>
              <a:t> selfie</a:t>
            </a:r>
          </a:p>
          <a:p>
            <a:r>
              <a:rPr lang="en-US" dirty="0" smtClean="0"/>
              <a:t>work</a:t>
            </a:r>
            <a:r>
              <a:rPr lang="cs-CZ" dirty="0" err="1" smtClean="0"/>
              <a:t>ing</a:t>
            </a:r>
            <a:r>
              <a:rPr lang="en-US" dirty="0" smtClean="0"/>
              <a:t> as a laborer</a:t>
            </a:r>
          </a:p>
          <a:p>
            <a:r>
              <a:rPr lang="cs-CZ" dirty="0" err="1" smtClean="0"/>
              <a:t>studied</a:t>
            </a:r>
            <a:r>
              <a:rPr lang="cs-CZ" dirty="0" smtClean="0"/>
              <a:t> </a:t>
            </a:r>
            <a:r>
              <a:rPr lang="en-US" dirty="0" smtClean="0"/>
              <a:t>from medical school</a:t>
            </a:r>
          </a:p>
          <a:p>
            <a:r>
              <a:rPr lang="en-US" dirty="0" smtClean="0"/>
              <a:t>divorced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57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3707"/>
            <a:ext cx="3168352" cy="52441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8232" cy="34925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6755" y="0"/>
            <a:ext cx="2178080" cy="36050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004" y="3245057"/>
            <a:ext cx="2124236" cy="3612943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-50437" y="172178"/>
            <a:ext cx="9185272" cy="6858000"/>
            <a:chOff x="-50436" y="42542"/>
            <a:chExt cx="9185272" cy="6858000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756" y="3614225"/>
              <a:ext cx="2178080" cy="3250407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360" y="146249"/>
              <a:ext cx="3168352" cy="5244168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432" y="42542"/>
              <a:ext cx="2088232" cy="3492513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42323" y="42542"/>
              <a:ext cx="2178080" cy="3605097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0436" y="3287599"/>
              <a:ext cx="2124236" cy="3612943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6458" y="3861048"/>
            <a:ext cx="5843854" cy="2952328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 would </a:t>
            </a:r>
            <a:r>
              <a:rPr lang="cs-CZ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pleased if someone had cleaned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cleaned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happy.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2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father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Karel</a:t>
            </a:r>
          </a:p>
          <a:p>
            <a:r>
              <a:rPr lang="en-US" dirty="0" smtClean="0"/>
              <a:t>43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endParaRPr lang="en-US" dirty="0" smtClean="0"/>
          </a:p>
          <a:p>
            <a:r>
              <a:rPr lang="en-US" dirty="0" smtClean="0"/>
              <a:t>working as a joiner and carpenter, but now work</a:t>
            </a:r>
            <a:r>
              <a:rPr lang="cs-CZ" dirty="0" err="1" smtClean="0"/>
              <a:t>ing</a:t>
            </a:r>
            <a:r>
              <a:rPr lang="en-US" dirty="0" smtClean="0"/>
              <a:t> in Germany</a:t>
            </a:r>
            <a:endParaRPr lang="cs-CZ" dirty="0" smtClean="0"/>
          </a:p>
          <a:p>
            <a:r>
              <a:rPr lang="cs-CZ" dirty="0" err="1" smtClean="0"/>
              <a:t>again</a:t>
            </a:r>
            <a:r>
              <a:rPr lang="en-US" dirty="0" smtClean="0"/>
              <a:t> married</a:t>
            </a:r>
          </a:p>
          <a:p>
            <a:r>
              <a:rPr lang="en-US" dirty="0"/>
              <a:t>hobby </a:t>
            </a:r>
            <a:r>
              <a:rPr lang="cs-CZ" dirty="0" smtClean="0"/>
              <a:t>- </a:t>
            </a:r>
            <a:r>
              <a:rPr lang="en-US" dirty="0" smtClean="0"/>
              <a:t>hockey because he formerly played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3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484" y="479715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 would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pleased if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cooked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was making dinner and he was pleased.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-36512" y="0"/>
            <a:ext cx="9180513" cy="4655735"/>
            <a:chOff x="-36512" y="0"/>
            <a:chExt cx="9180513" cy="4655735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5" y="0"/>
              <a:ext cx="4355976" cy="3204224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0"/>
              <a:ext cx="4824536" cy="3204224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564904"/>
              <a:ext cx="3717032" cy="2090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7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sister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dirty="0" smtClean="0"/>
              <a:t>Sára</a:t>
            </a:r>
          </a:p>
          <a:p>
            <a:r>
              <a:rPr lang="cs-CZ" dirty="0" smtClean="0"/>
              <a:t>11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endParaRPr lang="cs-CZ" dirty="0" smtClean="0"/>
          </a:p>
          <a:p>
            <a:r>
              <a:rPr lang="en-US" dirty="0" smtClean="0"/>
              <a:t>He </a:t>
            </a:r>
            <a:r>
              <a:rPr lang="en-US" dirty="0"/>
              <a:t>loves to play the piano and </a:t>
            </a:r>
            <a:r>
              <a:rPr lang="cs-CZ" dirty="0" err="1" smtClean="0"/>
              <a:t>singing</a:t>
            </a:r>
            <a:endParaRPr lang="cs-CZ" dirty="0" smtClean="0"/>
          </a:p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little bit </a:t>
            </a:r>
            <a:r>
              <a:rPr lang="en-US" dirty="0" smtClean="0"/>
              <a:t>crazy</a:t>
            </a:r>
            <a:r>
              <a:rPr lang="cs-CZ" dirty="0" smtClean="0"/>
              <a:t>,</a:t>
            </a:r>
            <a:r>
              <a:rPr lang="en-US" dirty="0" smtClean="0"/>
              <a:t>still </a:t>
            </a:r>
            <a:r>
              <a:rPr lang="cs-CZ" dirty="0" smtClean="0"/>
              <a:t>s</a:t>
            </a:r>
            <a:r>
              <a:rPr lang="en-US" dirty="0" smtClean="0"/>
              <a:t>he wants to have fun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1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-684584" y="-99392"/>
            <a:ext cx="10213838" cy="7213899"/>
            <a:chOff x="-684584" y="-99392"/>
            <a:chExt cx="10213838" cy="7213899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2348878"/>
              <a:ext cx="2771800" cy="4765629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-12378"/>
              <a:ext cx="3949142" cy="2361258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32856"/>
              <a:ext cx="2691049" cy="4725144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4584" y="-99392"/>
              <a:ext cx="3733377" cy="2232248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593" y="-50204"/>
              <a:ext cx="3695607" cy="4927476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924944"/>
            <a:ext cx="5400600" cy="33843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would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pleased if I let her play in our common room on the piano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left her class and she was happy because she learned a new song.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63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 </a:t>
            </a:r>
            <a:r>
              <a:rPr lang="cs-CZ" dirty="0" err="1" smtClean="0"/>
              <a:t>brother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Mario</a:t>
            </a:r>
          </a:p>
          <a:p>
            <a:r>
              <a:rPr lang="en-US" dirty="0" smtClean="0"/>
              <a:t>2</a:t>
            </a:r>
            <a:r>
              <a:rPr lang="cs-CZ" dirty="0" smtClean="0"/>
              <a:t>9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endParaRPr lang="en-US" dirty="0" smtClean="0"/>
          </a:p>
          <a:p>
            <a:r>
              <a:rPr lang="en-US" dirty="0" smtClean="0"/>
              <a:t>working at </a:t>
            </a:r>
            <a:r>
              <a:rPr lang="en-US" dirty="0" err="1" smtClean="0"/>
              <a:t>Temelin</a:t>
            </a:r>
            <a:endParaRPr lang="en-US" dirty="0" smtClean="0"/>
          </a:p>
          <a:p>
            <a:r>
              <a:rPr lang="en-US" dirty="0" smtClean="0"/>
              <a:t>married</a:t>
            </a:r>
          </a:p>
          <a:p>
            <a:r>
              <a:rPr lang="en-US" dirty="0" smtClean="0"/>
              <a:t>his hobby is photography and</a:t>
            </a:r>
            <a:r>
              <a:rPr lang="cs-CZ" dirty="0" smtClean="0"/>
              <a:t> </a:t>
            </a:r>
            <a:r>
              <a:rPr lang="cs-CZ" dirty="0" err="1" smtClean="0"/>
              <a:t>drawing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9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10400" cy="2447341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341"/>
            <a:ext cx="4842111" cy="3027435"/>
          </a:xfrm>
          <a:prstGeom prst="rect">
            <a:avLst/>
          </a:prstGeom>
        </p:spPr>
      </p:pic>
      <p:grpSp>
        <p:nvGrpSpPr>
          <p:cNvPr id="24" name="Skupina 23"/>
          <p:cNvGrpSpPr/>
          <p:nvPr/>
        </p:nvGrpSpPr>
        <p:grpSpPr>
          <a:xfrm>
            <a:off x="1630" y="-48417"/>
            <a:ext cx="9214378" cy="5523193"/>
            <a:chOff x="1630" y="-48417"/>
            <a:chExt cx="9214378" cy="5523193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348879"/>
              <a:ext cx="4788024" cy="3125897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746" y="-48417"/>
              <a:ext cx="3396254" cy="2548000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" y="0"/>
              <a:ext cx="3410400" cy="2447341"/>
            </a:xfrm>
            <a:prstGeom prst="rect">
              <a:avLst/>
            </a:prstGeom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0" y="2447341"/>
              <a:ext cx="4842111" cy="3027435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0"/>
              <a:ext cx="3199132" cy="3732103"/>
            </a:xfrm>
            <a:prstGeom prst="rect">
              <a:avLst/>
            </a:prstGeom>
          </p:spPr>
        </p:pic>
      </p:grpSp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374922" y="4869160"/>
            <a:ext cx="8424936" cy="191683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 would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pleased if someone helped finish the house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brother, it would have pleased him to spend more time. I did it and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teach me to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drive.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happy.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98157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120</Words>
  <Application>Microsoft Office PowerPoint</Application>
  <PresentationFormat>Předvádění na obrazovce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 Good deeds for my family </vt:lpstr>
      <vt:lpstr>My mother</vt:lpstr>
      <vt:lpstr>Mom would be pleased if someone had cleaned the all flat. I cleaned it and she was happy.</vt:lpstr>
      <vt:lpstr>My father</vt:lpstr>
      <vt:lpstr>Dad would be pleased if someone cooked the dinner. I was making dinner and he was pleased.</vt:lpstr>
      <vt:lpstr>My sister</vt:lpstr>
      <vt:lpstr> Sarah would be pleased if I let her play in our common room on the piano. I left her class and she was happy because she learned a new song. </vt:lpstr>
      <vt:lpstr>My brother</vt:lpstr>
      <vt:lpstr>My brother would be pleased if someone helped finish the house. brother, it would have pleased him to spend more time. I did it and he will teach me to drive.He was happy.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deeds for my family</dc:title>
  <dc:creator>info@vstruhlarstvi.cz</dc:creator>
  <cp:lastModifiedBy>Daniela Pokorna</cp:lastModifiedBy>
  <cp:revision>25</cp:revision>
  <dcterms:created xsi:type="dcterms:W3CDTF">2015-11-16T12:57:07Z</dcterms:created>
  <dcterms:modified xsi:type="dcterms:W3CDTF">2015-11-26T09:03:51Z</dcterms:modified>
</cp:coreProperties>
</file>