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4" r:id="rId8"/>
    <p:sldId id="265" r:id="rId9"/>
    <p:sldId id="266" r:id="rId10"/>
    <p:sldId id="258" r:id="rId11"/>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guel Lajas" initials="ML" lastIdx="1" clrIdx="0">
    <p:extLst>
      <p:ext uri="{19B8F6BF-5375-455C-9EA6-DF929625EA0E}">
        <p15:presenceInfo xmlns:p15="http://schemas.microsoft.com/office/powerpoint/2012/main" userId="a7f8ec9dbde5ecc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466" y="1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17CBEA-3387-4466-BE9E-E8A614A611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pt-PT"/>
          </a:p>
        </p:txBody>
      </p:sp>
      <p:sp>
        <p:nvSpPr>
          <p:cNvPr id="3" name="Subtitle 2">
            <a:extLst>
              <a:ext uri="{FF2B5EF4-FFF2-40B4-BE49-F238E27FC236}">
                <a16:creationId xmlns="" xmlns:a16="http://schemas.microsoft.com/office/drawing/2014/main" id="{CC0D766D-02B3-4B78-9B3F-FBAEF1C1C2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pt-PT"/>
          </a:p>
        </p:txBody>
      </p:sp>
      <p:sp>
        <p:nvSpPr>
          <p:cNvPr id="4" name="Date Placeholder 3">
            <a:extLst>
              <a:ext uri="{FF2B5EF4-FFF2-40B4-BE49-F238E27FC236}">
                <a16:creationId xmlns="" xmlns:a16="http://schemas.microsoft.com/office/drawing/2014/main" id="{0F928F3D-9DE9-4FBF-A6C5-B1D47E136D0B}"/>
              </a:ext>
            </a:extLst>
          </p:cNvPr>
          <p:cNvSpPr>
            <a:spLocks noGrp="1"/>
          </p:cNvSpPr>
          <p:nvPr>
            <p:ph type="dt" sz="half" idx="10"/>
          </p:nvPr>
        </p:nvSpPr>
        <p:spPr/>
        <p:txBody>
          <a:bodyPr/>
          <a:lstStyle/>
          <a:p>
            <a:fld id="{D1CCB6CC-9314-4C84-9F83-BEC447AE4F5D}" type="datetimeFigureOut">
              <a:rPr lang="pt-PT" smtClean="0"/>
              <a:t>18/10/2019</a:t>
            </a:fld>
            <a:endParaRPr lang="pt-PT"/>
          </a:p>
        </p:txBody>
      </p:sp>
      <p:sp>
        <p:nvSpPr>
          <p:cNvPr id="5" name="Footer Placeholder 4">
            <a:extLst>
              <a:ext uri="{FF2B5EF4-FFF2-40B4-BE49-F238E27FC236}">
                <a16:creationId xmlns="" xmlns:a16="http://schemas.microsoft.com/office/drawing/2014/main" id="{2F4BC1E1-F20E-4182-99D1-7CA7C1373EFC}"/>
              </a:ext>
            </a:extLst>
          </p:cNvPr>
          <p:cNvSpPr>
            <a:spLocks noGrp="1"/>
          </p:cNvSpPr>
          <p:nvPr>
            <p:ph type="ftr" sz="quarter" idx="11"/>
          </p:nvPr>
        </p:nvSpPr>
        <p:spPr/>
        <p:txBody>
          <a:bodyPr/>
          <a:lstStyle/>
          <a:p>
            <a:endParaRPr lang="pt-PT"/>
          </a:p>
        </p:txBody>
      </p:sp>
      <p:sp>
        <p:nvSpPr>
          <p:cNvPr id="6" name="Slide Number Placeholder 5">
            <a:extLst>
              <a:ext uri="{FF2B5EF4-FFF2-40B4-BE49-F238E27FC236}">
                <a16:creationId xmlns="" xmlns:a16="http://schemas.microsoft.com/office/drawing/2014/main" id="{E0C1E24A-24E3-4112-9034-643C13BFE067}"/>
              </a:ext>
            </a:extLst>
          </p:cNvPr>
          <p:cNvSpPr>
            <a:spLocks noGrp="1"/>
          </p:cNvSpPr>
          <p:nvPr>
            <p:ph type="sldNum" sz="quarter" idx="12"/>
          </p:nvPr>
        </p:nvSpPr>
        <p:spPr/>
        <p:txBody>
          <a:bodyPr/>
          <a:lstStyle/>
          <a:p>
            <a:fld id="{30F1AAD5-79DA-4154-BBC4-F2AA84459FC0}" type="slidenum">
              <a:rPr lang="pt-PT" smtClean="0"/>
              <a:t>‹nº›</a:t>
            </a:fld>
            <a:endParaRPr lang="pt-PT"/>
          </a:p>
        </p:txBody>
      </p:sp>
    </p:spTree>
    <p:extLst>
      <p:ext uri="{BB962C8B-B14F-4D97-AF65-F5344CB8AC3E}">
        <p14:creationId xmlns:p14="http://schemas.microsoft.com/office/powerpoint/2010/main" val="868320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1AEA8F4-0EF3-4822-AAB8-ED4C6AAC2E9C}"/>
              </a:ext>
            </a:extLst>
          </p:cNvPr>
          <p:cNvSpPr>
            <a:spLocks noGrp="1"/>
          </p:cNvSpPr>
          <p:nvPr>
            <p:ph type="title"/>
          </p:nvPr>
        </p:nvSpPr>
        <p:spPr/>
        <p:txBody>
          <a:bodyPr/>
          <a:lstStyle/>
          <a:p>
            <a:r>
              <a:rPr lang="en-US"/>
              <a:t>Click to edit Master title style</a:t>
            </a:r>
            <a:endParaRPr lang="pt-PT"/>
          </a:p>
        </p:txBody>
      </p:sp>
      <p:sp>
        <p:nvSpPr>
          <p:cNvPr id="3" name="Vertical Text Placeholder 2">
            <a:extLst>
              <a:ext uri="{FF2B5EF4-FFF2-40B4-BE49-F238E27FC236}">
                <a16:creationId xmlns="" xmlns:a16="http://schemas.microsoft.com/office/drawing/2014/main" id="{50D59E58-FE43-4A2C-9973-BACDC42F37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Date Placeholder 3">
            <a:extLst>
              <a:ext uri="{FF2B5EF4-FFF2-40B4-BE49-F238E27FC236}">
                <a16:creationId xmlns="" xmlns:a16="http://schemas.microsoft.com/office/drawing/2014/main" id="{173207DE-33F0-46EB-9A0F-DBD36BD9E1C4}"/>
              </a:ext>
            </a:extLst>
          </p:cNvPr>
          <p:cNvSpPr>
            <a:spLocks noGrp="1"/>
          </p:cNvSpPr>
          <p:nvPr>
            <p:ph type="dt" sz="half" idx="10"/>
          </p:nvPr>
        </p:nvSpPr>
        <p:spPr/>
        <p:txBody>
          <a:bodyPr/>
          <a:lstStyle/>
          <a:p>
            <a:fld id="{D1CCB6CC-9314-4C84-9F83-BEC447AE4F5D}" type="datetimeFigureOut">
              <a:rPr lang="pt-PT" smtClean="0"/>
              <a:t>18/10/2019</a:t>
            </a:fld>
            <a:endParaRPr lang="pt-PT"/>
          </a:p>
        </p:txBody>
      </p:sp>
      <p:sp>
        <p:nvSpPr>
          <p:cNvPr id="5" name="Footer Placeholder 4">
            <a:extLst>
              <a:ext uri="{FF2B5EF4-FFF2-40B4-BE49-F238E27FC236}">
                <a16:creationId xmlns="" xmlns:a16="http://schemas.microsoft.com/office/drawing/2014/main" id="{4BCF4872-EAC8-4609-9F6C-BFD0B83E3664}"/>
              </a:ext>
            </a:extLst>
          </p:cNvPr>
          <p:cNvSpPr>
            <a:spLocks noGrp="1"/>
          </p:cNvSpPr>
          <p:nvPr>
            <p:ph type="ftr" sz="quarter" idx="11"/>
          </p:nvPr>
        </p:nvSpPr>
        <p:spPr/>
        <p:txBody>
          <a:bodyPr/>
          <a:lstStyle/>
          <a:p>
            <a:endParaRPr lang="pt-PT"/>
          </a:p>
        </p:txBody>
      </p:sp>
      <p:sp>
        <p:nvSpPr>
          <p:cNvPr id="6" name="Slide Number Placeholder 5">
            <a:extLst>
              <a:ext uri="{FF2B5EF4-FFF2-40B4-BE49-F238E27FC236}">
                <a16:creationId xmlns="" xmlns:a16="http://schemas.microsoft.com/office/drawing/2014/main" id="{9106F520-2286-45B3-9572-FDDBB518FC9B}"/>
              </a:ext>
            </a:extLst>
          </p:cNvPr>
          <p:cNvSpPr>
            <a:spLocks noGrp="1"/>
          </p:cNvSpPr>
          <p:nvPr>
            <p:ph type="sldNum" sz="quarter" idx="12"/>
          </p:nvPr>
        </p:nvSpPr>
        <p:spPr/>
        <p:txBody>
          <a:bodyPr/>
          <a:lstStyle/>
          <a:p>
            <a:fld id="{30F1AAD5-79DA-4154-BBC4-F2AA84459FC0}" type="slidenum">
              <a:rPr lang="pt-PT" smtClean="0"/>
              <a:t>‹nº›</a:t>
            </a:fld>
            <a:endParaRPr lang="pt-PT"/>
          </a:p>
        </p:txBody>
      </p:sp>
    </p:spTree>
    <p:extLst>
      <p:ext uri="{BB962C8B-B14F-4D97-AF65-F5344CB8AC3E}">
        <p14:creationId xmlns:p14="http://schemas.microsoft.com/office/powerpoint/2010/main" val="151191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47F171C3-5962-444C-85C0-92B07934029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pt-PT"/>
          </a:p>
        </p:txBody>
      </p:sp>
      <p:sp>
        <p:nvSpPr>
          <p:cNvPr id="3" name="Vertical Text Placeholder 2">
            <a:extLst>
              <a:ext uri="{FF2B5EF4-FFF2-40B4-BE49-F238E27FC236}">
                <a16:creationId xmlns="" xmlns:a16="http://schemas.microsoft.com/office/drawing/2014/main" id="{85E135A4-ABC9-48DF-B789-D38124CAFB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Date Placeholder 3">
            <a:extLst>
              <a:ext uri="{FF2B5EF4-FFF2-40B4-BE49-F238E27FC236}">
                <a16:creationId xmlns="" xmlns:a16="http://schemas.microsoft.com/office/drawing/2014/main" id="{F577F329-95A1-48CE-ACA3-3C1F693908B4}"/>
              </a:ext>
            </a:extLst>
          </p:cNvPr>
          <p:cNvSpPr>
            <a:spLocks noGrp="1"/>
          </p:cNvSpPr>
          <p:nvPr>
            <p:ph type="dt" sz="half" idx="10"/>
          </p:nvPr>
        </p:nvSpPr>
        <p:spPr/>
        <p:txBody>
          <a:bodyPr/>
          <a:lstStyle/>
          <a:p>
            <a:fld id="{D1CCB6CC-9314-4C84-9F83-BEC447AE4F5D}" type="datetimeFigureOut">
              <a:rPr lang="pt-PT" smtClean="0"/>
              <a:t>18/10/2019</a:t>
            </a:fld>
            <a:endParaRPr lang="pt-PT"/>
          </a:p>
        </p:txBody>
      </p:sp>
      <p:sp>
        <p:nvSpPr>
          <p:cNvPr id="5" name="Footer Placeholder 4">
            <a:extLst>
              <a:ext uri="{FF2B5EF4-FFF2-40B4-BE49-F238E27FC236}">
                <a16:creationId xmlns="" xmlns:a16="http://schemas.microsoft.com/office/drawing/2014/main" id="{6443E65A-BADE-4765-A48E-0BB2B1F84565}"/>
              </a:ext>
            </a:extLst>
          </p:cNvPr>
          <p:cNvSpPr>
            <a:spLocks noGrp="1"/>
          </p:cNvSpPr>
          <p:nvPr>
            <p:ph type="ftr" sz="quarter" idx="11"/>
          </p:nvPr>
        </p:nvSpPr>
        <p:spPr/>
        <p:txBody>
          <a:bodyPr/>
          <a:lstStyle/>
          <a:p>
            <a:endParaRPr lang="pt-PT"/>
          </a:p>
        </p:txBody>
      </p:sp>
      <p:sp>
        <p:nvSpPr>
          <p:cNvPr id="6" name="Slide Number Placeholder 5">
            <a:extLst>
              <a:ext uri="{FF2B5EF4-FFF2-40B4-BE49-F238E27FC236}">
                <a16:creationId xmlns="" xmlns:a16="http://schemas.microsoft.com/office/drawing/2014/main" id="{7EEF09BC-B455-480A-B84F-E9F9CC85AAEF}"/>
              </a:ext>
            </a:extLst>
          </p:cNvPr>
          <p:cNvSpPr>
            <a:spLocks noGrp="1"/>
          </p:cNvSpPr>
          <p:nvPr>
            <p:ph type="sldNum" sz="quarter" idx="12"/>
          </p:nvPr>
        </p:nvSpPr>
        <p:spPr/>
        <p:txBody>
          <a:bodyPr/>
          <a:lstStyle/>
          <a:p>
            <a:fld id="{30F1AAD5-79DA-4154-BBC4-F2AA84459FC0}" type="slidenum">
              <a:rPr lang="pt-PT" smtClean="0"/>
              <a:t>‹nº›</a:t>
            </a:fld>
            <a:endParaRPr lang="pt-PT"/>
          </a:p>
        </p:txBody>
      </p:sp>
    </p:spTree>
    <p:extLst>
      <p:ext uri="{BB962C8B-B14F-4D97-AF65-F5344CB8AC3E}">
        <p14:creationId xmlns:p14="http://schemas.microsoft.com/office/powerpoint/2010/main" val="4138276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A228B1A-5A49-4F42-B8AD-1971DEF6ED6E}"/>
              </a:ext>
            </a:extLst>
          </p:cNvPr>
          <p:cNvSpPr>
            <a:spLocks noGrp="1"/>
          </p:cNvSpPr>
          <p:nvPr>
            <p:ph type="title"/>
          </p:nvPr>
        </p:nvSpPr>
        <p:spPr/>
        <p:txBody>
          <a:bodyPr/>
          <a:lstStyle/>
          <a:p>
            <a:r>
              <a:rPr lang="en-US"/>
              <a:t>Click to edit Master title style</a:t>
            </a:r>
            <a:endParaRPr lang="pt-PT"/>
          </a:p>
        </p:txBody>
      </p:sp>
      <p:sp>
        <p:nvSpPr>
          <p:cNvPr id="3" name="Content Placeholder 2">
            <a:extLst>
              <a:ext uri="{FF2B5EF4-FFF2-40B4-BE49-F238E27FC236}">
                <a16:creationId xmlns="" xmlns:a16="http://schemas.microsoft.com/office/drawing/2014/main" id="{E8473D52-68AB-4505-A8B1-EAC5EA813DA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Date Placeholder 3">
            <a:extLst>
              <a:ext uri="{FF2B5EF4-FFF2-40B4-BE49-F238E27FC236}">
                <a16:creationId xmlns="" xmlns:a16="http://schemas.microsoft.com/office/drawing/2014/main" id="{A77A4696-AD84-475C-8773-1324E464187D}"/>
              </a:ext>
            </a:extLst>
          </p:cNvPr>
          <p:cNvSpPr>
            <a:spLocks noGrp="1"/>
          </p:cNvSpPr>
          <p:nvPr>
            <p:ph type="dt" sz="half" idx="10"/>
          </p:nvPr>
        </p:nvSpPr>
        <p:spPr/>
        <p:txBody>
          <a:bodyPr/>
          <a:lstStyle/>
          <a:p>
            <a:fld id="{D1CCB6CC-9314-4C84-9F83-BEC447AE4F5D}" type="datetimeFigureOut">
              <a:rPr lang="pt-PT" smtClean="0"/>
              <a:t>18/10/2019</a:t>
            </a:fld>
            <a:endParaRPr lang="pt-PT"/>
          </a:p>
        </p:txBody>
      </p:sp>
      <p:sp>
        <p:nvSpPr>
          <p:cNvPr id="5" name="Footer Placeholder 4">
            <a:extLst>
              <a:ext uri="{FF2B5EF4-FFF2-40B4-BE49-F238E27FC236}">
                <a16:creationId xmlns="" xmlns:a16="http://schemas.microsoft.com/office/drawing/2014/main" id="{BAC6F065-627D-499E-AB63-CED606F876FD}"/>
              </a:ext>
            </a:extLst>
          </p:cNvPr>
          <p:cNvSpPr>
            <a:spLocks noGrp="1"/>
          </p:cNvSpPr>
          <p:nvPr>
            <p:ph type="ftr" sz="quarter" idx="11"/>
          </p:nvPr>
        </p:nvSpPr>
        <p:spPr/>
        <p:txBody>
          <a:bodyPr/>
          <a:lstStyle/>
          <a:p>
            <a:endParaRPr lang="pt-PT"/>
          </a:p>
        </p:txBody>
      </p:sp>
      <p:sp>
        <p:nvSpPr>
          <p:cNvPr id="6" name="Slide Number Placeholder 5">
            <a:extLst>
              <a:ext uri="{FF2B5EF4-FFF2-40B4-BE49-F238E27FC236}">
                <a16:creationId xmlns="" xmlns:a16="http://schemas.microsoft.com/office/drawing/2014/main" id="{00080A2D-9E6A-4E9C-9235-C3063920B35C}"/>
              </a:ext>
            </a:extLst>
          </p:cNvPr>
          <p:cNvSpPr>
            <a:spLocks noGrp="1"/>
          </p:cNvSpPr>
          <p:nvPr>
            <p:ph type="sldNum" sz="quarter" idx="12"/>
          </p:nvPr>
        </p:nvSpPr>
        <p:spPr/>
        <p:txBody>
          <a:bodyPr/>
          <a:lstStyle/>
          <a:p>
            <a:fld id="{30F1AAD5-79DA-4154-BBC4-F2AA84459FC0}" type="slidenum">
              <a:rPr lang="pt-PT" smtClean="0"/>
              <a:t>‹nº›</a:t>
            </a:fld>
            <a:endParaRPr lang="pt-PT"/>
          </a:p>
        </p:txBody>
      </p:sp>
    </p:spTree>
    <p:extLst>
      <p:ext uri="{BB962C8B-B14F-4D97-AF65-F5344CB8AC3E}">
        <p14:creationId xmlns:p14="http://schemas.microsoft.com/office/powerpoint/2010/main" val="2903358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CFC7769-4DF3-4E2B-BF86-78087166AB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pt-PT"/>
          </a:p>
        </p:txBody>
      </p:sp>
      <p:sp>
        <p:nvSpPr>
          <p:cNvPr id="3" name="Text Placeholder 2">
            <a:extLst>
              <a:ext uri="{FF2B5EF4-FFF2-40B4-BE49-F238E27FC236}">
                <a16:creationId xmlns="" xmlns:a16="http://schemas.microsoft.com/office/drawing/2014/main" id="{929C9E6D-FDF0-493D-AB04-24FA2E54E6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1955AEB8-6AF6-46B7-BE78-FCD64B0AF034}"/>
              </a:ext>
            </a:extLst>
          </p:cNvPr>
          <p:cNvSpPr>
            <a:spLocks noGrp="1"/>
          </p:cNvSpPr>
          <p:nvPr>
            <p:ph type="dt" sz="half" idx="10"/>
          </p:nvPr>
        </p:nvSpPr>
        <p:spPr/>
        <p:txBody>
          <a:bodyPr/>
          <a:lstStyle/>
          <a:p>
            <a:fld id="{D1CCB6CC-9314-4C84-9F83-BEC447AE4F5D}" type="datetimeFigureOut">
              <a:rPr lang="pt-PT" smtClean="0"/>
              <a:t>18/10/2019</a:t>
            </a:fld>
            <a:endParaRPr lang="pt-PT"/>
          </a:p>
        </p:txBody>
      </p:sp>
      <p:sp>
        <p:nvSpPr>
          <p:cNvPr id="5" name="Footer Placeholder 4">
            <a:extLst>
              <a:ext uri="{FF2B5EF4-FFF2-40B4-BE49-F238E27FC236}">
                <a16:creationId xmlns="" xmlns:a16="http://schemas.microsoft.com/office/drawing/2014/main" id="{84D43631-E4DB-416D-9B53-5B9E2343BB48}"/>
              </a:ext>
            </a:extLst>
          </p:cNvPr>
          <p:cNvSpPr>
            <a:spLocks noGrp="1"/>
          </p:cNvSpPr>
          <p:nvPr>
            <p:ph type="ftr" sz="quarter" idx="11"/>
          </p:nvPr>
        </p:nvSpPr>
        <p:spPr/>
        <p:txBody>
          <a:bodyPr/>
          <a:lstStyle/>
          <a:p>
            <a:endParaRPr lang="pt-PT"/>
          </a:p>
        </p:txBody>
      </p:sp>
      <p:sp>
        <p:nvSpPr>
          <p:cNvPr id="6" name="Slide Number Placeholder 5">
            <a:extLst>
              <a:ext uri="{FF2B5EF4-FFF2-40B4-BE49-F238E27FC236}">
                <a16:creationId xmlns="" xmlns:a16="http://schemas.microsoft.com/office/drawing/2014/main" id="{5DEBE995-367F-4CDA-8059-1EC7750156F4}"/>
              </a:ext>
            </a:extLst>
          </p:cNvPr>
          <p:cNvSpPr>
            <a:spLocks noGrp="1"/>
          </p:cNvSpPr>
          <p:nvPr>
            <p:ph type="sldNum" sz="quarter" idx="12"/>
          </p:nvPr>
        </p:nvSpPr>
        <p:spPr/>
        <p:txBody>
          <a:bodyPr/>
          <a:lstStyle/>
          <a:p>
            <a:fld id="{30F1AAD5-79DA-4154-BBC4-F2AA84459FC0}" type="slidenum">
              <a:rPr lang="pt-PT" smtClean="0"/>
              <a:t>‹nº›</a:t>
            </a:fld>
            <a:endParaRPr lang="pt-PT"/>
          </a:p>
        </p:txBody>
      </p:sp>
    </p:spTree>
    <p:extLst>
      <p:ext uri="{BB962C8B-B14F-4D97-AF65-F5344CB8AC3E}">
        <p14:creationId xmlns:p14="http://schemas.microsoft.com/office/powerpoint/2010/main" val="586626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6328527-BFA6-46BA-9A6D-01C181EF5A9B}"/>
              </a:ext>
            </a:extLst>
          </p:cNvPr>
          <p:cNvSpPr>
            <a:spLocks noGrp="1"/>
          </p:cNvSpPr>
          <p:nvPr>
            <p:ph type="title"/>
          </p:nvPr>
        </p:nvSpPr>
        <p:spPr/>
        <p:txBody>
          <a:bodyPr/>
          <a:lstStyle/>
          <a:p>
            <a:r>
              <a:rPr lang="en-US"/>
              <a:t>Click to edit Master title style</a:t>
            </a:r>
            <a:endParaRPr lang="pt-PT"/>
          </a:p>
        </p:txBody>
      </p:sp>
      <p:sp>
        <p:nvSpPr>
          <p:cNvPr id="3" name="Content Placeholder 2">
            <a:extLst>
              <a:ext uri="{FF2B5EF4-FFF2-40B4-BE49-F238E27FC236}">
                <a16:creationId xmlns="" xmlns:a16="http://schemas.microsoft.com/office/drawing/2014/main" id="{AC192DB9-776A-4EDE-9A26-0AE23FEA994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Content Placeholder 3">
            <a:extLst>
              <a:ext uri="{FF2B5EF4-FFF2-40B4-BE49-F238E27FC236}">
                <a16:creationId xmlns="" xmlns:a16="http://schemas.microsoft.com/office/drawing/2014/main" id="{8F3A0C06-D4DE-409E-93EE-703F7FB579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5" name="Date Placeholder 4">
            <a:extLst>
              <a:ext uri="{FF2B5EF4-FFF2-40B4-BE49-F238E27FC236}">
                <a16:creationId xmlns="" xmlns:a16="http://schemas.microsoft.com/office/drawing/2014/main" id="{AC69D6FB-3E1B-469B-830A-99DB8B939C1C}"/>
              </a:ext>
            </a:extLst>
          </p:cNvPr>
          <p:cNvSpPr>
            <a:spLocks noGrp="1"/>
          </p:cNvSpPr>
          <p:nvPr>
            <p:ph type="dt" sz="half" idx="10"/>
          </p:nvPr>
        </p:nvSpPr>
        <p:spPr/>
        <p:txBody>
          <a:bodyPr/>
          <a:lstStyle/>
          <a:p>
            <a:fld id="{D1CCB6CC-9314-4C84-9F83-BEC447AE4F5D}" type="datetimeFigureOut">
              <a:rPr lang="pt-PT" smtClean="0"/>
              <a:t>18/10/2019</a:t>
            </a:fld>
            <a:endParaRPr lang="pt-PT"/>
          </a:p>
        </p:txBody>
      </p:sp>
      <p:sp>
        <p:nvSpPr>
          <p:cNvPr id="6" name="Footer Placeholder 5">
            <a:extLst>
              <a:ext uri="{FF2B5EF4-FFF2-40B4-BE49-F238E27FC236}">
                <a16:creationId xmlns="" xmlns:a16="http://schemas.microsoft.com/office/drawing/2014/main" id="{AD25AE06-54FD-4193-A263-6D45DDCD7EC7}"/>
              </a:ext>
            </a:extLst>
          </p:cNvPr>
          <p:cNvSpPr>
            <a:spLocks noGrp="1"/>
          </p:cNvSpPr>
          <p:nvPr>
            <p:ph type="ftr" sz="quarter" idx="11"/>
          </p:nvPr>
        </p:nvSpPr>
        <p:spPr/>
        <p:txBody>
          <a:bodyPr/>
          <a:lstStyle/>
          <a:p>
            <a:endParaRPr lang="pt-PT"/>
          </a:p>
        </p:txBody>
      </p:sp>
      <p:sp>
        <p:nvSpPr>
          <p:cNvPr id="7" name="Slide Number Placeholder 6">
            <a:extLst>
              <a:ext uri="{FF2B5EF4-FFF2-40B4-BE49-F238E27FC236}">
                <a16:creationId xmlns="" xmlns:a16="http://schemas.microsoft.com/office/drawing/2014/main" id="{624DACA2-268A-4224-9A9B-F50308AFA748}"/>
              </a:ext>
            </a:extLst>
          </p:cNvPr>
          <p:cNvSpPr>
            <a:spLocks noGrp="1"/>
          </p:cNvSpPr>
          <p:nvPr>
            <p:ph type="sldNum" sz="quarter" idx="12"/>
          </p:nvPr>
        </p:nvSpPr>
        <p:spPr/>
        <p:txBody>
          <a:bodyPr/>
          <a:lstStyle/>
          <a:p>
            <a:fld id="{30F1AAD5-79DA-4154-BBC4-F2AA84459FC0}" type="slidenum">
              <a:rPr lang="pt-PT" smtClean="0"/>
              <a:t>‹nº›</a:t>
            </a:fld>
            <a:endParaRPr lang="pt-PT"/>
          </a:p>
        </p:txBody>
      </p:sp>
    </p:spTree>
    <p:extLst>
      <p:ext uri="{BB962C8B-B14F-4D97-AF65-F5344CB8AC3E}">
        <p14:creationId xmlns:p14="http://schemas.microsoft.com/office/powerpoint/2010/main" val="1677610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A09BBC8-9737-446F-A8D6-2884E1FD06DB}"/>
              </a:ext>
            </a:extLst>
          </p:cNvPr>
          <p:cNvSpPr>
            <a:spLocks noGrp="1"/>
          </p:cNvSpPr>
          <p:nvPr>
            <p:ph type="title"/>
          </p:nvPr>
        </p:nvSpPr>
        <p:spPr>
          <a:xfrm>
            <a:off x="839788" y="365125"/>
            <a:ext cx="10515600" cy="1325563"/>
          </a:xfrm>
        </p:spPr>
        <p:txBody>
          <a:bodyPr/>
          <a:lstStyle/>
          <a:p>
            <a:r>
              <a:rPr lang="en-US"/>
              <a:t>Click to edit Master title style</a:t>
            </a:r>
            <a:endParaRPr lang="pt-PT"/>
          </a:p>
        </p:txBody>
      </p:sp>
      <p:sp>
        <p:nvSpPr>
          <p:cNvPr id="3" name="Text Placeholder 2">
            <a:extLst>
              <a:ext uri="{FF2B5EF4-FFF2-40B4-BE49-F238E27FC236}">
                <a16:creationId xmlns="" xmlns:a16="http://schemas.microsoft.com/office/drawing/2014/main" id="{EBCFF772-3DC0-41D8-AEA8-0A0F800D93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7EFF88E7-F74D-4F04-8AF8-6A18D3672A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5" name="Text Placeholder 4">
            <a:extLst>
              <a:ext uri="{FF2B5EF4-FFF2-40B4-BE49-F238E27FC236}">
                <a16:creationId xmlns="" xmlns:a16="http://schemas.microsoft.com/office/drawing/2014/main" id="{A0E16666-95A3-4D31-9B20-F07FF08A77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802DE1F5-7CA0-4C56-B08B-3B57211DA4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7" name="Date Placeholder 6">
            <a:extLst>
              <a:ext uri="{FF2B5EF4-FFF2-40B4-BE49-F238E27FC236}">
                <a16:creationId xmlns="" xmlns:a16="http://schemas.microsoft.com/office/drawing/2014/main" id="{FB51C847-95BB-43BA-8E95-233AE69F0AAC}"/>
              </a:ext>
            </a:extLst>
          </p:cNvPr>
          <p:cNvSpPr>
            <a:spLocks noGrp="1"/>
          </p:cNvSpPr>
          <p:nvPr>
            <p:ph type="dt" sz="half" idx="10"/>
          </p:nvPr>
        </p:nvSpPr>
        <p:spPr/>
        <p:txBody>
          <a:bodyPr/>
          <a:lstStyle/>
          <a:p>
            <a:fld id="{D1CCB6CC-9314-4C84-9F83-BEC447AE4F5D}" type="datetimeFigureOut">
              <a:rPr lang="pt-PT" smtClean="0"/>
              <a:t>18/10/2019</a:t>
            </a:fld>
            <a:endParaRPr lang="pt-PT"/>
          </a:p>
        </p:txBody>
      </p:sp>
      <p:sp>
        <p:nvSpPr>
          <p:cNvPr id="8" name="Footer Placeholder 7">
            <a:extLst>
              <a:ext uri="{FF2B5EF4-FFF2-40B4-BE49-F238E27FC236}">
                <a16:creationId xmlns="" xmlns:a16="http://schemas.microsoft.com/office/drawing/2014/main" id="{B352E526-3A73-4791-A9DE-5FA570075D9A}"/>
              </a:ext>
            </a:extLst>
          </p:cNvPr>
          <p:cNvSpPr>
            <a:spLocks noGrp="1"/>
          </p:cNvSpPr>
          <p:nvPr>
            <p:ph type="ftr" sz="quarter" idx="11"/>
          </p:nvPr>
        </p:nvSpPr>
        <p:spPr/>
        <p:txBody>
          <a:bodyPr/>
          <a:lstStyle/>
          <a:p>
            <a:endParaRPr lang="pt-PT"/>
          </a:p>
        </p:txBody>
      </p:sp>
      <p:sp>
        <p:nvSpPr>
          <p:cNvPr id="9" name="Slide Number Placeholder 8">
            <a:extLst>
              <a:ext uri="{FF2B5EF4-FFF2-40B4-BE49-F238E27FC236}">
                <a16:creationId xmlns="" xmlns:a16="http://schemas.microsoft.com/office/drawing/2014/main" id="{9DED1044-DB51-40C5-9087-E740E084F6AA}"/>
              </a:ext>
            </a:extLst>
          </p:cNvPr>
          <p:cNvSpPr>
            <a:spLocks noGrp="1"/>
          </p:cNvSpPr>
          <p:nvPr>
            <p:ph type="sldNum" sz="quarter" idx="12"/>
          </p:nvPr>
        </p:nvSpPr>
        <p:spPr/>
        <p:txBody>
          <a:bodyPr/>
          <a:lstStyle/>
          <a:p>
            <a:fld id="{30F1AAD5-79DA-4154-BBC4-F2AA84459FC0}" type="slidenum">
              <a:rPr lang="pt-PT" smtClean="0"/>
              <a:t>‹nº›</a:t>
            </a:fld>
            <a:endParaRPr lang="pt-PT"/>
          </a:p>
        </p:txBody>
      </p:sp>
    </p:spTree>
    <p:extLst>
      <p:ext uri="{BB962C8B-B14F-4D97-AF65-F5344CB8AC3E}">
        <p14:creationId xmlns:p14="http://schemas.microsoft.com/office/powerpoint/2010/main" val="508789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3E771DB-547E-4BA8-8967-B07DE1A6F208}"/>
              </a:ext>
            </a:extLst>
          </p:cNvPr>
          <p:cNvSpPr>
            <a:spLocks noGrp="1"/>
          </p:cNvSpPr>
          <p:nvPr>
            <p:ph type="title"/>
          </p:nvPr>
        </p:nvSpPr>
        <p:spPr/>
        <p:txBody>
          <a:bodyPr/>
          <a:lstStyle/>
          <a:p>
            <a:r>
              <a:rPr lang="en-US"/>
              <a:t>Click to edit Master title style</a:t>
            </a:r>
            <a:endParaRPr lang="pt-PT"/>
          </a:p>
        </p:txBody>
      </p:sp>
      <p:sp>
        <p:nvSpPr>
          <p:cNvPr id="3" name="Date Placeholder 2">
            <a:extLst>
              <a:ext uri="{FF2B5EF4-FFF2-40B4-BE49-F238E27FC236}">
                <a16:creationId xmlns="" xmlns:a16="http://schemas.microsoft.com/office/drawing/2014/main" id="{2512FE78-0FAF-4EB4-B7D2-37DFE3239599}"/>
              </a:ext>
            </a:extLst>
          </p:cNvPr>
          <p:cNvSpPr>
            <a:spLocks noGrp="1"/>
          </p:cNvSpPr>
          <p:nvPr>
            <p:ph type="dt" sz="half" idx="10"/>
          </p:nvPr>
        </p:nvSpPr>
        <p:spPr/>
        <p:txBody>
          <a:bodyPr/>
          <a:lstStyle/>
          <a:p>
            <a:fld id="{D1CCB6CC-9314-4C84-9F83-BEC447AE4F5D}" type="datetimeFigureOut">
              <a:rPr lang="pt-PT" smtClean="0"/>
              <a:t>18/10/2019</a:t>
            </a:fld>
            <a:endParaRPr lang="pt-PT"/>
          </a:p>
        </p:txBody>
      </p:sp>
      <p:sp>
        <p:nvSpPr>
          <p:cNvPr id="4" name="Footer Placeholder 3">
            <a:extLst>
              <a:ext uri="{FF2B5EF4-FFF2-40B4-BE49-F238E27FC236}">
                <a16:creationId xmlns="" xmlns:a16="http://schemas.microsoft.com/office/drawing/2014/main" id="{E430F88B-E9B9-47A1-A116-910DBC0BEB2D}"/>
              </a:ext>
            </a:extLst>
          </p:cNvPr>
          <p:cNvSpPr>
            <a:spLocks noGrp="1"/>
          </p:cNvSpPr>
          <p:nvPr>
            <p:ph type="ftr" sz="quarter" idx="11"/>
          </p:nvPr>
        </p:nvSpPr>
        <p:spPr/>
        <p:txBody>
          <a:bodyPr/>
          <a:lstStyle/>
          <a:p>
            <a:endParaRPr lang="pt-PT"/>
          </a:p>
        </p:txBody>
      </p:sp>
      <p:sp>
        <p:nvSpPr>
          <p:cNvPr id="5" name="Slide Number Placeholder 4">
            <a:extLst>
              <a:ext uri="{FF2B5EF4-FFF2-40B4-BE49-F238E27FC236}">
                <a16:creationId xmlns="" xmlns:a16="http://schemas.microsoft.com/office/drawing/2014/main" id="{2BAD7582-4FCE-498A-84E5-002079EA138D}"/>
              </a:ext>
            </a:extLst>
          </p:cNvPr>
          <p:cNvSpPr>
            <a:spLocks noGrp="1"/>
          </p:cNvSpPr>
          <p:nvPr>
            <p:ph type="sldNum" sz="quarter" idx="12"/>
          </p:nvPr>
        </p:nvSpPr>
        <p:spPr/>
        <p:txBody>
          <a:bodyPr/>
          <a:lstStyle/>
          <a:p>
            <a:fld id="{30F1AAD5-79DA-4154-BBC4-F2AA84459FC0}" type="slidenum">
              <a:rPr lang="pt-PT" smtClean="0"/>
              <a:t>‹nº›</a:t>
            </a:fld>
            <a:endParaRPr lang="pt-PT"/>
          </a:p>
        </p:txBody>
      </p:sp>
    </p:spTree>
    <p:extLst>
      <p:ext uri="{BB962C8B-B14F-4D97-AF65-F5344CB8AC3E}">
        <p14:creationId xmlns:p14="http://schemas.microsoft.com/office/powerpoint/2010/main" val="3029973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DF54DD7A-35B9-4377-AFF8-BB2C333F9B12}"/>
              </a:ext>
            </a:extLst>
          </p:cNvPr>
          <p:cNvSpPr>
            <a:spLocks noGrp="1"/>
          </p:cNvSpPr>
          <p:nvPr>
            <p:ph type="dt" sz="half" idx="10"/>
          </p:nvPr>
        </p:nvSpPr>
        <p:spPr/>
        <p:txBody>
          <a:bodyPr/>
          <a:lstStyle/>
          <a:p>
            <a:fld id="{D1CCB6CC-9314-4C84-9F83-BEC447AE4F5D}" type="datetimeFigureOut">
              <a:rPr lang="pt-PT" smtClean="0"/>
              <a:t>18/10/2019</a:t>
            </a:fld>
            <a:endParaRPr lang="pt-PT"/>
          </a:p>
        </p:txBody>
      </p:sp>
      <p:sp>
        <p:nvSpPr>
          <p:cNvPr id="3" name="Footer Placeholder 2">
            <a:extLst>
              <a:ext uri="{FF2B5EF4-FFF2-40B4-BE49-F238E27FC236}">
                <a16:creationId xmlns="" xmlns:a16="http://schemas.microsoft.com/office/drawing/2014/main" id="{E899035E-9F97-4723-B990-0DD68F96783C}"/>
              </a:ext>
            </a:extLst>
          </p:cNvPr>
          <p:cNvSpPr>
            <a:spLocks noGrp="1"/>
          </p:cNvSpPr>
          <p:nvPr>
            <p:ph type="ftr" sz="quarter" idx="11"/>
          </p:nvPr>
        </p:nvSpPr>
        <p:spPr/>
        <p:txBody>
          <a:bodyPr/>
          <a:lstStyle/>
          <a:p>
            <a:endParaRPr lang="pt-PT"/>
          </a:p>
        </p:txBody>
      </p:sp>
      <p:sp>
        <p:nvSpPr>
          <p:cNvPr id="4" name="Slide Number Placeholder 3">
            <a:extLst>
              <a:ext uri="{FF2B5EF4-FFF2-40B4-BE49-F238E27FC236}">
                <a16:creationId xmlns="" xmlns:a16="http://schemas.microsoft.com/office/drawing/2014/main" id="{1DEA1589-2B24-46D0-904E-607EEE70D3A2}"/>
              </a:ext>
            </a:extLst>
          </p:cNvPr>
          <p:cNvSpPr>
            <a:spLocks noGrp="1"/>
          </p:cNvSpPr>
          <p:nvPr>
            <p:ph type="sldNum" sz="quarter" idx="12"/>
          </p:nvPr>
        </p:nvSpPr>
        <p:spPr/>
        <p:txBody>
          <a:bodyPr/>
          <a:lstStyle/>
          <a:p>
            <a:fld id="{30F1AAD5-79DA-4154-BBC4-F2AA84459FC0}" type="slidenum">
              <a:rPr lang="pt-PT" smtClean="0"/>
              <a:t>‹nº›</a:t>
            </a:fld>
            <a:endParaRPr lang="pt-PT"/>
          </a:p>
        </p:txBody>
      </p:sp>
    </p:spTree>
    <p:extLst>
      <p:ext uri="{BB962C8B-B14F-4D97-AF65-F5344CB8AC3E}">
        <p14:creationId xmlns:p14="http://schemas.microsoft.com/office/powerpoint/2010/main" val="649718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C79C981-72B6-4568-910B-44D0D95A7B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pt-PT"/>
          </a:p>
        </p:txBody>
      </p:sp>
      <p:sp>
        <p:nvSpPr>
          <p:cNvPr id="3" name="Content Placeholder 2">
            <a:extLst>
              <a:ext uri="{FF2B5EF4-FFF2-40B4-BE49-F238E27FC236}">
                <a16:creationId xmlns="" xmlns:a16="http://schemas.microsoft.com/office/drawing/2014/main" id="{FA076D44-3225-4DE1-9AFF-3D0072A6AC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Text Placeholder 3">
            <a:extLst>
              <a:ext uri="{FF2B5EF4-FFF2-40B4-BE49-F238E27FC236}">
                <a16:creationId xmlns="" xmlns:a16="http://schemas.microsoft.com/office/drawing/2014/main" id="{DE9302F4-1973-4C0D-8D15-D532AFA54E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3C653951-A339-41A4-B2EB-BB1DFB265826}"/>
              </a:ext>
            </a:extLst>
          </p:cNvPr>
          <p:cNvSpPr>
            <a:spLocks noGrp="1"/>
          </p:cNvSpPr>
          <p:nvPr>
            <p:ph type="dt" sz="half" idx="10"/>
          </p:nvPr>
        </p:nvSpPr>
        <p:spPr/>
        <p:txBody>
          <a:bodyPr/>
          <a:lstStyle/>
          <a:p>
            <a:fld id="{D1CCB6CC-9314-4C84-9F83-BEC447AE4F5D}" type="datetimeFigureOut">
              <a:rPr lang="pt-PT" smtClean="0"/>
              <a:t>18/10/2019</a:t>
            </a:fld>
            <a:endParaRPr lang="pt-PT"/>
          </a:p>
        </p:txBody>
      </p:sp>
      <p:sp>
        <p:nvSpPr>
          <p:cNvPr id="6" name="Footer Placeholder 5">
            <a:extLst>
              <a:ext uri="{FF2B5EF4-FFF2-40B4-BE49-F238E27FC236}">
                <a16:creationId xmlns="" xmlns:a16="http://schemas.microsoft.com/office/drawing/2014/main" id="{0BF8812B-81D1-4D2F-A7AF-7FB441B324CC}"/>
              </a:ext>
            </a:extLst>
          </p:cNvPr>
          <p:cNvSpPr>
            <a:spLocks noGrp="1"/>
          </p:cNvSpPr>
          <p:nvPr>
            <p:ph type="ftr" sz="quarter" idx="11"/>
          </p:nvPr>
        </p:nvSpPr>
        <p:spPr/>
        <p:txBody>
          <a:bodyPr/>
          <a:lstStyle/>
          <a:p>
            <a:endParaRPr lang="pt-PT"/>
          </a:p>
        </p:txBody>
      </p:sp>
      <p:sp>
        <p:nvSpPr>
          <p:cNvPr id="7" name="Slide Number Placeholder 6">
            <a:extLst>
              <a:ext uri="{FF2B5EF4-FFF2-40B4-BE49-F238E27FC236}">
                <a16:creationId xmlns="" xmlns:a16="http://schemas.microsoft.com/office/drawing/2014/main" id="{BDD12F31-3917-495F-B9A6-00A8882A271F}"/>
              </a:ext>
            </a:extLst>
          </p:cNvPr>
          <p:cNvSpPr>
            <a:spLocks noGrp="1"/>
          </p:cNvSpPr>
          <p:nvPr>
            <p:ph type="sldNum" sz="quarter" idx="12"/>
          </p:nvPr>
        </p:nvSpPr>
        <p:spPr/>
        <p:txBody>
          <a:bodyPr/>
          <a:lstStyle/>
          <a:p>
            <a:fld id="{30F1AAD5-79DA-4154-BBC4-F2AA84459FC0}" type="slidenum">
              <a:rPr lang="pt-PT" smtClean="0"/>
              <a:t>‹nº›</a:t>
            </a:fld>
            <a:endParaRPr lang="pt-PT"/>
          </a:p>
        </p:txBody>
      </p:sp>
    </p:spTree>
    <p:extLst>
      <p:ext uri="{BB962C8B-B14F-4D97-AF65-F5344CB8AC3E}">
        <p14:creationId xmlns:p14="http://schemas.microsoft.com/office/powerpoint/2010/main" val="2940513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6A6A5B7-657E-4C8B-990C-24C7E4AA9E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pt-PT"/>
          </a:p>
        </p:txBody>
      </p:sp>
      <p:sp>
        <p:nvSpPr>
          <p:cNvPr id="3" name="Picture Placeholder 2">
            <a:extLst>
              <a:ext uri="{FF2B5EF4-FFF2-40B4-BE49-F238E27FC236}">
                <a16:creationId xmlns="" xmlns:a16="http://schemas.microsoft.com/office/drawing/2014/main" id="{789D1E9C-CD2D-471B-A735-952713F0CA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Text Placeholder 3">
            <a:extLst>
              <a:ext uri="{FF2B5EF4-FFF2-40B4-BE49-F238E27FC236}">
                <a16:creationId xmlns="" xmlns:a16="http://schemas.microsoft.com/office/drawing/2014/main" id="{AF3B73CA-9DB4-48D9-9F49-4886A70E9C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405936A7-3C1E-43DB-B371-6954BA7E1A16}"/>
              </a:ext>
            </a:extLst>
          </p:cNvPr>
          <p:cNvSpPr>
            <a:spLocks noGrp="1"/>
          </p:cNvSpPr>
          <p:nvPr>
            <p:ph type="dt" sz="half" idx="10"/>
          </p:nvPr>
        </p:nvSpPr>
        <p:spPr/>
        <p:txBody>
          <a:bodyPr/>
          <a:lstStyle/>
          <a:p>
            <a:fld id="{D1CCB6CC-9314-4C84-9F83-BEC447AE4F5D}" type="datetimeFigureOut">
              <a:rPr lang="pt-PT" smtClean="0"/>
              <a:t>18/10/2019</a:t>
            </a:fld>
            <a:endParaRPr lang="pt-PT"/>
          </a:p>
        </p:txBody>
      </p:sp>
      <p:sp>
        <p:nvSpPr>
          <p:cNvPr id="6" name="Footer Placeholder 5">
            <a:extLst>
              <a:ext uri="{FF2B5EF4-FFF2-40B4-BE49-F238E27FC236}">
                <a16:creationId xmlns="" xmlns:a16="http://schemas.microsoft.com/office/drawing/2014/main" id="{167D39FA-61B1-4FBD-87BC-728340974EC3}"/>
              </a:ext>
            </a:extLst>
          </p:cNvPr>
          <p:cNvSpPr>
            <a:spLocks noGrp="1"/>
          </p:cNvSpPr>
          <p:nvPr>
            <p:ph type="ftr" sz="quarter" idx="11"/>
          </p:nvPr>
        </p:nvSpPr>
        <p:spPr/>
        <p:txBody>
          <a:bodyPr/>
          <a:lstStyle/>
          <a:p>
            <a:endParaRPr lang="pt-PT"/>
          </a:p>
        </p:txBody>
      </p:sp>
      <p:sp>
        <p:nvSpPr>
          <p:cNvPr id="7" name="Slide Number Placeholder 6">
            <a:extLst>
              <a:ext uri="{FF2B5EF4-FFF2-40B4-BE49-F238E27FC236}">
                <a16:creationId xmlns="" xmlns:a16="http://schemas.microsoft.com/office/drawing/2014/main" id="{5F65A94B-7A8C-434F-B885-5ABEFE79413C}"/>
              </a:ext>
            </a:extLst>
          </p:cNvPr>
          <p:cNvSpPr>
            <a:spLocks noGrp="1"/>
          </p:cNvSpPr>
          <p:nvPr>
            <p:ph type="sldNum" sz="quarter" idx="12"/>
          </p:nvPr>
        </p:nvSpPr>
        <p:spPr/>
        <p:txBody>
          <a:bodyPr/>
          <a:lstStyle/>
          <a:p>
            <a:fld id="{30F1AAD5-79DA-4154-BBC4-F2AA84459FC0}" type="slidenum">
              <a:rPr lang="pt-PT" smtClean="0"/>
              <a:t>‹nº›</a:t>
            </a:fld>
            <a:endParaRPr lang="pt-PT"/>
          </a:p>
        </p:txBody>
      </p:sp>
    </p:spTree>
    <p:extLst>
      <p:ext uri="{BB962C8B-B14F-4D97-AF65-F5344CB8AC3E}">
        <p14:creationId xmlns:p14="http://schemas.microsoft.com/office/powerpoint/2010/main" val="240665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46A8AB8-E124-4B6A-9A52-F691940F53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pt-PT"/>
          </a:p>
        </p:txBody>
      </p:sp>
      <p:sp>
        <p:nvSpPr>
          <p:cNvPr id="3" name="Text Placeholder 2">
            <a:extLst>
              <a:ext uri="{FF2B5EF4-FFF2-40B4-BE49-F238E27FC236}">
                <a16:creationId xmlns="" xmlns:a16="http://schemas.microsoft.com/office/drawing/2014/main" id="{C673E070-7317-4643-B9D7-FE02DD0996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Date Placeholder 3">
            <a:extLst>
              <a:ext uri="{FF2B5EF4-FFF2-40B4-BE49-F238E27FC236}">
                <a16:creationId xmlns="" xmlns:a16="http://schemas.microsoft.com/office/drawing/2014/main" id="{F1B30715-370B-4F1E-8C91-4E1D854212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CCB6CC-9314-4C84-9F83-BEC447AE4F5D}" type="datetimeFigureOut">
              <a:rPr lang="pt-PT" smtClean="0"/>
              <a:t>18/10/2019</a:t>
            </a:fld>
            <a:endParaRPr lang="pt-PT"/>
          </a:p>
        </p:txBody>
      </p:sp>
      <p:sp>
        <p:nvSpPr>
          <p:cNvPr id="5" name="Footer Placeholder 4">
            <a:extLst>
              <a:ext uri="{FF2B5EF4-FFF2-40B4-BE49-F238E27FC236}">
                <a16:creationId xmlns="" xmlns:a16="http://schemas.microsoft.com/office/drawing/2014/main" id="{C3E16B0C-BA59-40D2-8ECB-EC82266F0D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Slide Number Placeholder 5">
            <a:extLst>
              <a:ext uri="{FF2B5EF4-FFF2-40B4-BE49-F238E27FC236}">
                <a16:creationId xmlns="" xmlns:a16="http://schemas.microsoft.com/office/drawing/2014/main" id="{978346FB-0B32-4A56-BCF1-70BD76C8E2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F1AAD5-79DA-4154-BBC4-F2AA84459FC0}" type="slidenum">
              <a:rPr lang="pt-PT" smtClean="0"/>
              <a:t>‹nº›</a:t>
            </a:fld>
            <a:endParaRPr lang="pt-PT"/>
          </a:p>
        </p:txBody>
      </p:sp>
    </p:spTree>
    <p:extLst>
      <p:ext uri="{BB962C8B-B14F-4D97-AF65-F5344CB8AC3E}">
        <p14:creationId xmlns:p14="http://schemas.microsoft.com/office/powerpoint/2010/main" val="5337616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viagens.sapo.pt/viajar/viajar-portugal/artigos/o-que-e-que-os-estrangeiros-pensam-dos-portugueses" TargetMode="External"/><Relationship Id="rId3" Type="http://schemas.openxmlformats.org/officeDocument/2006/relationships/hyperlink" Target="http://www.geekyexplorer.com/reasons-visit-portugal/" TargetMode="External"/><Relationship Id="rId7" Type="http://schemas.openxmlformats.org/officeDocument/2006/relationships/hyperlink" Target="https://gotoportugal.eu/en/portuguese-summer-festivals/" TargetMode="Externa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hyperlink" Target="https://gotoportugal.eu/en/top-10-of-the-best-portuguese-beaches/" TargetMode="External"/><Relationship Id="rId5" Type="http://schemas.openxmlformats.org/officeDocument/2006/relationships/hyperlink" Target="https://gotoportugal.eu/en/pictures-of-portugal/" TargetMode="External"/><Relationship Id="rId4" Type="http://schemas.openxmlformats.org/officeDocument/2006/relationships/hyperlink" Target="https://gotoportugal.eu/en/portuguese-tradition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alpha val="45000"/>
          </a:schemeClr>
        </a:solidFill>
        <a:effectLst/>
      </p:bgPr>
    </p:bg>
    <p:spTree>
      <p:nvGrpSpPr>
        <p:cNvPr id="1" name=""/>
        <p:cNvGrpSpPr/>
        <p:nvPr/>
      </p:nvGrpSpPr>
      <p:grpSpPr>
        <a:xfrm>
          <a:off x="0" y="0"/>
          <a:ext cx="0" cy="0"/>
          <a:chOff x="0" y="0"/>
          <a:chExt cx="0" cy="0"/>
        </a:xfrm>
      </p:grpSpPr>
      <p:pic>
        <p:nvPicPr>
          <p:cNvPr id="1026" name="Picture 2" descr="Resultado de imagem para portugal">
            <a:extLst>
              <a:ext uri="{FF2B5EF4-FFF2-40B4-BE49-F238E27FC236}">
                <a16:creationId xmlns="" xmlns:a16="http://schemas.microsoft.com/office/drawing/2014/main" id="{DFCD2AF6-D3FC-4742-944A-82436F1221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0575"/>
            <a:ext cx="11808450" cy="5874704"/>
          </a:xfrm>
          <a:prstGeom prst="rect">
            <a:avLst/>
          </a:prstGeom>
          <a:noFill/>
          <a:effectLst>
            <a:softEdge rad="4699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B1887C68-A82C-4005-938A-B69AA093F33D}"/>
              </a:ext>
            </a:extLst>
          </p:cNvPr>
          <p:cNvSpPr txBox="1"/>
          <p:nvPr/>
        </p:nvSpPr>
        <p:spPr>
          <a:xfrm>
            <a:off x="2456525" y="0"/>
            <a:ext cx="7688062" cy="1107996"/>
          </a:xfrm>
          <a:prstGeom prst="rect">
            <a:avLst/>
          </a:prstGeom>
          <a:noFill/>
        </p:spPr>
        <p:txBody>
          <a:bodyPr wrap="square" rtlCol="0">
            <a:spAutoFit/>
          </a:bodyPr>
          <a:lstStyle/>
          <a:p>
            <a:r>
              <a:rPr lang="pt-PT" sz="6600" dirty="0">
                <a:solidFill>
                  <a:schemeClr val="accent4"/>
                </a:solidFill>
                <a:effectLst>
                  <a:outerShdw blurRad="38100" dist="38100" dir="2700000" algn="tl">
                    <a:srgbClr val="000000">
                      <a:alpha val="43137"/>
                    </a:srgbClr>
                  </a:outerShdw>
                </a:effectLst>
                <a:latin typeface="Franklin Gothic Demi Cond" panose="020B0706030402020204" pitchFamily="34" charset="0"/>
              </a:rPr>
              <a:t>Welcome to Portugal</a:t>
            </a:r>
          </a:p>
        </p:txBody>
      </p:sp>
    </p:spTree>
    <p:extLst>
      <p:ext uri="{BB962C8B-B14F-4D97-AF65-F5344CB8AC3E}">
        <p14:creationId xmlns:p14="http://schemas.microsoft.com/office/powerpoint/2010/main" val="2901285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alpha val="55000"/>
          </a:schemeClr>
        </a:solidFill>
        <a:effectLst/>
      </p:bgPr>
    </p:bg>
    <p:spTree>
      <p:nvGrpSpPr>
        <p:cNvPr id="1" name=""/>
        <p:cNvGrpSpPr/>
        <p:nvPr/>
      </p:nvGrpSpPr>
      <p:grpSpPr>
        <a:xfrm>
          <a:off x="0" y="0"/>
          <a:ext cx="0" cy="0"/>
          <a:chOff x="0" y="0"/>
          <a:chExt cx="0" cy="0"/>
        </a:xfrm>
      </p:grpSpPr>
      <p:pic>
        <p:nvPicPr>
          <p:cNvPr id="2052" name="Picture 4" descr="Resultado de imagem para portugal">
            <a:extLst>
              <a:ext uri="{FF2B5EF4-FFF2-40B4-BE49-F238E27FC236}">
                <a16:creationId xmlns="" xmlns:a16="http://schemas.microsoft.com/office/drawing/2014/main" id="{2B42A246-B4D3-466A-A7A1-3B6C6C213B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5543" y="1485900"/>
            <a:ext cx="7910932" cy="5271514"/>
          </a:xfrm>
          <a:prstGeom prst="rect">
            <a:avLst/>
          </a:prstGeom>
          <a:noFill/>
          <a:effectLst>
            <a:softEdge rad="49530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 xmlns:a16="http://schemas.microsoft.com/office/drawing/2014/main" id="{A7157FCB-0CF4-4653-9B28-B6706637AF8E}"/>
              </a:ext>
            </a:extLst>
          </p:cNvPr>
          <p:cNvSpPr txBox="1"/>
          <p:nvPr/>
        </p:nvSpPr>
        <p:spPr>
          <a:xfrm>
            <a:off x="439400" y="100586"/>
            <a:ext cx="9411625" cy="1107996"/>
          </a:xfrm>
          <a:prstGeom prst="rect">
            <a:avLst/>
          </a:prstGeom>
          <a:noFill/>
        </p:spPr>
        <p:txBody>
          <a:bodyPr wrap="square" rtlCol="0">
            <a:spAutoFit/>
          </a:bodyPr>
          <a:lstStyle/>
          <a:p>
            <a:r>
              <a:rPr lang="pt-PT" sz="6600" dirty="0">
                <a:solidFill>
                  <a:schemeClr val="accent4"/>
                </a:solidFill>
                <a:effectLst>
                  <a:outerShdw blurRad="38100" dist="38100" dir="2700000" algn="tl">
                    <a:srgbClr val="000000">
                      <a:alpha val="43137"/>
                    </a:srgbClr>
                  </a:outerShdw>
                </a:effectLst>
                <a:latin typeface="Franklin Gothic Demi Cond" panose="020B0706030402020204" pitchFamily="34" charset="0"/>
              </a:rPr>
              <a:t>The Portuguese people</a:t>
            </a:r>
          </a:p>
        </p:txBody>
      </p:sp>
      <p:sp>
        <p:nvSpPr>
          <p:cNvPr id="2" name="Rectangle 1">
            <a:extLst>
              <a:ext uri="{FF2B5EF4-FFF2-40B4-BE49-F238E27FC236}">
                <a16:creationId xmlns="" xmlns:a16="http://schemas.microsoft.com/office/drawing/2014/main" id="{C8A7BC04-6F75-4B0B-9AD4-6120800FB2B2}"/>
              </a:ext>
            </a:extLst>
          </p:cNvPr>
          <p:cNvSpPr/>
          <p:nvPr/>
        </p:nvSpPr>
        <p:spPr>
          <a:xfrm>
            <a:off x="439400" y="2194719"/>
            <a:ext cx="5241934" cy="3853876"/>
          </a:xfrm>
          <a:prstGeom prst="rect">
            <a:avLst/>
          </a:prstGeom>
        </p:spPr>
        <p:txBody>
          <a:bodyPr wrap="square">
            <a:spAutoFit/>
          </a:bodyPr>
          <a:lstStyle/>
          <a:p>
            <a:pPr>
              <a:lnSpc>
                <a:spcPct val="107000"/>
              </a:lnSpc>
              <a:spcAft>
                <a:spcPts val="800"/>
              </a:spcAft>
            </a:pPr>
            <a:r>
              <a:rPr lang="en-US" u="sng" dirty="0">
                <a:solidFill>
                  <a:schemeClr val="bg1"/>
                </a:solidFill>
                <a:latin typeface="Gill Sans Nova Light" panose="020B0302020104020203" pitchFamily="34" charset="0"/>
                <a:ea typeface="Calibri" panose="020F0502020204030204" pitchFamily="34" charset="0"/>
                <a:cs typeface="Times New Roman" panose="02020603050405020304" pitchFamily="18" charset="0"/>
                <a:hlinkClick r:id="rId3">
                  <a:extLst>
                    <a:ext uri="{A12FA001-AC4F-418D-AE19-62706E023703}">
                      <ahyp:hlinkClr xmlns="" xmlns:ahyp="http://schemas.microsoft.com/office/drawing/2018/hyperlinkcolor" val="tx"/>
                    </a:ext>
                  </a:extLst>
                </a:hlinkClick>
              </a:rPr>
              <a:t>www.geekyexplorer.com/reasons-visit-portugal/</a:t>
            </a:r>
            <a:r>
              <a:rPr lang="en-US" dirty="0">
                <a:solidFill>
                  <a:schemeClr val="bg1"/>
                </a:solidFill>
                <a:latin typeface="Gill Sans Nova Light" panose="020B0302020104020203" pitchFamily="34" charset="0"/>
                <a:ea typeface="Calibri" panose="020F0502020204030204" pitchFamily="34" charset="0"/>
                <a:cs typeface="Times New Roman" panose="02020603050405020304" pitchFamily="18" charset="0"/>
              </a:rPr>
              <a:t>      </a:t>
            </a:r>
            <a:endParaRPr lang="pt-PT" sz="1400" dirty="0">
              <a:solidFill>
                <a:schemeClr val="bg1"/>
              </a:solidFill>
              <a:latin typeface="Gill Sans Nova Light" panose="020B0302020104020203" pitchFamily="34" charset="0"/>
              <a:ea typeface="Calibri" panose="020F0502020204030204" pitchFamily="34" charset="0"/>
              <a:cs typeface="Times New Roman" panose="02020603050405020304" pitchFamily="18" charset="0"/>
            </a:endParaRPr>
          </a:p>
          <a:p>
            <a:pPr>
              <a:lnSpc>
                <a:spcPct val="107000"/>
              </a:lnSpc>
              <a:spcAft>
                <a:spcPts val="800"/>
              </a:spcAft>
              <a:tabLst>
                <a:tab pos="228600" algn="l"/>
              </a:tabLst>
            </a:pPr>
            <a:r>
              <a:rPr lang="en-US" sz="2000" u="sng" dirty="0">
                <a:solidFill>
                  <a:schemeClr val="bg1"/>
                </a:solidFill>
                <a:latin typeface="Gill Sans Nova Light" panose="020B0302020104020203" pitchFamily="34" charset="0"/>
                <a:ea typeface="Calibri" panose="020F0502020204030204" pitchFamily="34" charset="0"/>
                <a:cs typeface="Times New Roman" panose="02020603050405020304" pitchFamily="18" charset="0"/>
                <a:hlinkClick r:id="rId4">
                  <a:extLst>
                    <a:ext uri="{A12FA001-AC4F-418D-AE19-62706E023703}">
                      <ahyp:hlinkClr xmlns="" xmlns:ahyp="http://schemas.microsoft.com/office/drawing/2018/hyperlinkcolor" val="tx"/>
                    </a:ext>
                  </a:extLst>
                </a:hlinkClick>
              </a:rPr>
              <a:t>https://gotoportugal.eu/en/portuguese-traditions/</a:t>
            </a:r>
            <a:endParaRPr lang="pt-PT" sz="1400" dirty="0">
              <a:solidFill>
                <a:schemeClr val="bg1"/>
              </a:solidFill>
              <a:latin typeface="Gill Sans Nova Light" panose="020B0302020104020203" pitchFamily="34" charset="0"/>
              <a:ea typeface="Calibri" panose="020F0502020204030204" pitchFamily="34" charset="0"/>
              <a:cs typeface="Times New Roman" panose="02020603050405020304" pitchFamily="18" charset="0"/>
            </a:endParaRPr>
          </a:p>
          <a:p>
            <a:pPr>
              <a:lnSpc>
                <a:spcPct val="107000"/>
              </a:lnSpc>
              <a:spcAft>
                <a:spcPts val="800"/>
              </a:spcAft>
              <a:tabLst>
                <a:tab pos="228600" algn="l"/>
              </a:tabLst>
            </a:pPr>
            <a:r>
              <a:rPr lang="en-US" sz="2000" u="sng" dirty="0">
                <a:solidFill>
                  <a:schemeClr val="bg1"/>
                </a:solidFill>
                <a:latin typeface="Gill Sans Nova Light" panose="020B0302020104020203" pitchFamily="34" charset="0"/>
                <a:ea typeface="Calibri" panose="020F0502020204030204" pitchFamily="34" charset="0"/>
                <a:cs typeface="Times New Roman" panose="02020603050405020304" pitchFamily="18" charset="0"/>
                <a:hlinkClick r:id="rId5">
                  <a:extLst>
                    <a:ext uri="{A12FA001-AC4F-418D-AE19-62706E023703}">
                      <ahyp:hlinkClr xmlns="" xmlns:ahyp="http://schemas.microsoft.com/office/drawing/2018/hyperlinkcolor" val="tx"/>
                    </a:ext>
                  </a:extLst>
                </a:hlinkClick>
              </a:rPr>
              <a:t>https://gotoportugal.eu/en/pictures-of-portugal/</a:t>
            </a:r>
            <a:endParaRPr lang="pt-PT" sz="1400" dirty="0">
              <a:solidFill>
                <a:schemeClr val="bg1"/>
              </a:solidFill>
              <a:latin typeface="Gill Sans Nova Light" panose="020B0302020104020203" pitchFamily="34" charset="0"/>
              <a:ea typeface="Calibri" panose="020F0502020204030204" pitchFamily="34" charset="0"/>
              <a:cs typeface="Times New Roman" panose="02020603050405020304" pitchFamily="18" charset="0"/>
            </a:endParaRPr>
          </a:p>
          <a:p>
            <a:pPr>
              <a:lnSpc>
                <a:spcPct val="107000"/>
              </a:lnSpc>
              <a:spcAft>
                <a:spcPts val="800"/>
              </a:spcAft>
              <a:tabLst>
                <a:tab pos="228600" algn="l"/>
              </a:tabLst>
            </a:pPr>
            <a:r>
              <a:rPr lang="en-US" sz="2000" u="sng" dirty="0">
                <a:solidFill>
                  <a:schemeClr val="bg1"/>
                </a:solidFill>
                <a:latin typeface="Gill Sans Nova Light" panose="020B0302020104020203" pitchFamily="34" charset="0"/>
                <a:ea typeface="Calibri" panose="020F0502020204030204" pitchFamily="34" charset="0"/>
                <a:cs typeface="Times New Roman" panose="02020603050405020304" pitchFamily="18" charset="0"/>
                <a:hlinkClick r:id="rId6">
                  <a:extLst>
                    <a:ext uri="{A12FA001-AC4F-418D-AE19-62706E023703}">
                      <ahyp:hlinkClr xmlns="" xmlns:ahyp="http://schemas.microsoft.com/office/drawing/2018/hyperlinkcolor" val="tx"/>
                    </a:ext>
                  </a:extLst>
                </a:hlinkClick>
              </a:rPr>
              <a:t>https://gotoportugal.eu/en/top-10-of-the-best-portuguese-beaches/</a:t>
            </a:r>
            <a:endParaRPr lang="pt-PT" sz="1400" dirty="0">
              <a:solidFill>
                <a:schemeClr val="bg1"/>
              </a:solidFill>
              <a:latin typeface="Gill Sans Nova Light" panose="020B0302020104020203" pitchFamily="34" charset="0"/>
              <a:ea typeface="Calibri" panose="020F0502020204030204" pitchFamily="34" charset="0"/>
              <a:cs typeface="Times New Roman" panose="02020603050405020304" pitchFamily="18" charset="0"/>
            </a:endParaRPr>
          </a:p>
          <a:p>
            <a:pPr>
              <a:lnSpc>
                <a:spcPct val="107000"/>
              </a:lnSpc>
              <a:spcAft>
                <a:spcPts val="800"/>
              </a:spcAft>
              <a:tabLst>
                <a:tab pos="228600" algn="l"/>
              </a:tabLst>
            </a:pPr>
            <a:r>
              <a:rPr lang="en-US" sz="2000" u="sng" dirty="0">
                <a:solidFill>
                  <a:schemeClr val="bg1"/>
                </a:solidFill>
                <a:latin typeface="Gill Sans Nova Light" panose="020B0302020104020203" pitchFamily="34" charset="0"/>
                <a:ea typeface="Calibri" panose="020F0502020204030204" pitchFamily="34" charset="0"/>
                <a:cs typeface="Times New Roman" panose="02020603050405020304" pitchFamily="18" charset="0"/>
                <a:hlinkClick r:id="rId7">
                  <a:extLst>
                    <a:ext uri="{A12FA001-AC4F-418D-AE19-62706E023703}">
                      <ahyp:hlinkClr xmlns="" xmlns:ahyp="http://schemas.microsoft.com/office/drawing/2018/hyperlinkcolor" val="tx"/>
                    </a:ext>
                  </a:extLst>
                </a:hlinkClick>
              </a:rPr>
              <a:t>https://gotoportugal.eu/en/portuguese-summer-festivals/</a:t>
            </a:r>
            <a:endParaRPr lang="pt-PT" sz="1400" dirty="0">
              <a:solidFill>
                <a:schemeClr val="bg1"/>
              </a:solidFill>
              <a:latin typeface="Gill Sans Nova Light" panose="020B0302020104020203" pitchFamily="34" charset="0"/>
              <a:ea typeface="Calibri" panose="020F0502020204030204" pitchFamily="34" charset="0"/>
              <a:cs typeface="Times New Roman" panose="02020603050405020304" pitchFamily="18" charset="0"/>
            </a:endParaRPr>
          </a:p>
          <a:p>
            <a:pPr>
              <a:lnSpc>
                <a:spcPct val="107000"/>
              </a:lnSpc>
              <a:spcAft>
                <a:spcPts val="800"/>
              </a:spcAft>
              <a:tabLst>
                <a:tab pos="228600" algn="l"/>
              </a:tabLst>
            </a:pPr>
            <a:r>
              <a:rPr lang="en-US" sz="2000" u="sng" dirty="0">
                <a:solidFill>
                  <a:schemeClr val="bg1"/>
                </a:solidFill>
                <a:latin typeface="Gill Sans Nova Light" panose="020B0302020104020203" pitchFamily="34" charset="0"/>
                <a:ea typeface="Calibri" panose="020F0502020204030204" pitchFamily="34" charset="0"/>
                <a:cs typeface="Times New Roman" panose="02020603050405020304" pitchFamily="18" charset="0"/>
                <a:hlinkClick r:id="rId8">
                  <a:extLst>
                    <a:ext uri="{A12FA001-AC4F-418D-AE19-62706E023703}">
                      <ahyp:hlinkClr xmlns="" xmlns:ahyp="http://schemas.microsoft.com/office/drawing/2018/hyperlinkcolor" val="tx"/>
                    </a:ext>
                  </a:extLst>
                </a:hlinkClick>
              </a:rPr>
              <a:t>https://viagens.sapo.pt/viajar/viajar-portugal/artigos/o-que-e-que-os-estrangeiros-pensam-dos-portugueses</a:t>
            </a:r>
            <a:endParaRPr lang="pt-PT" sz="1400" dirty="0">
              <a:solidFill>
                <a:schemeClr val="bg1"/>
              </a:solidFill>
              <a:effectLst/>
              <a:latin typeface="Gill Sans Nova Light" panose="020B0302020104020203"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 xmlns:a16="http://schemas.microsoft.com/office/drawing/2014/main" id="{5635C755-6B97-4DEC-9C70-AD550F2BA411}"/>
              </a:ext>
            </a:extLst>
          </p:cNvPr>
          <p:cNvSpPr txBox="1"/>
          <p:nvPr/>
        </p:nvSpPr>
        <p:spPr>
          <a:xfrm>
            <a:off x="526742" y="1085790"/>
            <a:ext cx="8271029" cy="400110"/>
          </a:xfrm>
          <a:prstGeom prst="rect">
            <a:avLst/>
          </a:prstGeom>
          <a:noFill/>
        </p:spPr>
        <p:txBody>
          <a:bodyPr wrap="square" rtlCol="0">
            <a:spAutoFit/>
          </a:bodyPr>
          <a:lstStyle/>
          <a:p>
            <a:r>
              <a:rPr lang="pt-PT" sz="2000" b="1" i="1" dirty="0">
                <a:solidFill>
                  <a:schemeClr val="accent4"/>
                </a:solidFill>
                <a:latin typeface="Gill Sans Nova Light" panose="020B0302020104020203" pitchFamily="34" charset="0"/>
              </a:rPr>
              <a:t>If you would like to learn more about Portugal, here are a few interesting reads</a:t>
            </a:r>
            <a:r>
              <a:rPr lang="pt-PT" sz="2000" b="1" dirty="0">
                <a:latin typeface="Gill Sans Nova Light" panose="020B0302020104020203" pitchFamily="34" charset="0"/>
              </a:rPr>
              <a:t>:</a:t>
            </a:r>
          </a:p>
        </p:txBody>
      </p:sp>
    </p:spTree>
    <p:extLst>
      <p:ext uri="{BB962C8B-B14F-4D97-AF65-F5344CB8AC3E}">
        <p14:creationId xmlns:p14="http://schemas.microsoft.com/office/powerpoint/2010/main" val="3680939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alpha val="82000"/>
          </a:schemeClr>
        </a:solidFill>
        <a:effectLst/>
      </p:bgPr>
    </p:bg>
    <p:spTree>
      <p:nvGrpSpPr>
        <p:cNvPr id="1" name=""/>
        <p:cNvGrpSpPr/>
        <p:nvPr/>
      </p:nvGrpSpPr>
      <p:grpSpPr>
        <a:xfrm>
          <a:off x="0" y="0"/>
          <a:ext cx="0" cy="0"/>
          <a:chOff x="0" y="0"/>
          <a:chExt cx="0" cy="0"/>
        </a:xfrm>
      </p:grpSpPr>
      <p:pic>
        <p:nvPicPr>
          <p:cNvPr id="1028" name="Picture 4" descr="Resultado de imagem para portuguese people">
            <a:extLst>
              <a:ext uri="{FF2B5EF4-FFF2-40B4-BE49-F238E27FC236}">
                <a16:creationId xmlns="" xmlns:a16="http://schemas.microsoft.com/office/drawing/2014/main" id="{7DC7F3AC-1EFD-4B44-BDA1-3E6EA9F1C5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0975" y="1155314"/>
            <a:ext cx="9731576" cy="5474012"/>
          </a:xfrm>
          <a:prstGeom prst="rect">
            <a:avLst/>
          </a:prstGeom>
          <a:noFill/>
          <a:effectLst>
            <a:softEdge rad="368300"/>
          </a:effectLst>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 xmlns:a16="http://schemas.microsoft.com/office/drawing/2014/main" id="{131CC956-5A6C-4DF0-9A77-29606FA3ED20}"/>
              </a:ext>
            </a:extLst>
          </p:cNvPr>
          <p:cNvSpPr/>
          <p:nvPr/>
        </p:nvSpPr>
        <p:spPr>
          <a:xfrm>
            <a:off x="247650" y="1574406"/>
            <a:ext cx="5695950" cy="4574970"/>
          </a:xfrm>
          <a:prstGeom prst="rect">
            <a:avLst/>
          </a:prstGeom>
        </p:spPr>
        <p:txBody>
          <a:bodyPr wrap="square">
            <a:spAutoFit/>
          </a:bodyPr>
          <a:lstStyle/>
          <a:p>
            <a:pPr>
              <a:lnSpc>
                <a:spcPts val="2700"/>
              </a:lnSpc>
              <a:spcAft>
                <a:spcPts val="0"/>
              </a:spcAft>
              <a:tabLst>
                <a:tab pos="228600"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pt-PT" sz="2000" b="1" dirty="0">
                <a:solidFill>
                  <a:schemeClr val="bg1"/>
                </a:solidFill>
                <a:effectLst>
                  <a:outerShdw blurRad="38100" dist="38100" dir="2700000" algn="tl">
                    <a:srgbClr val="000000">
                      <a:alpha val="43137"/>
                    </a:srgbClr>
                  </a:outerShdw>
                </a:effectLst>
                <a:latin typeface="Gill Sans Nova Light" panose="020B0302020104020203" pitchFamily="34" charset="0"/>
                <a:ea typeface="Times New Roman" panose="02020603050405020304" pitchFamily="18" charset="0"/>
                <a:cs typeface="Times New Roman" panose="02020603050405020304" pitchFamily="18" charset="0"/>
              </a:rPr>
              <a:t>Portuguese people are somewhat peculiar, no doubts about that. We are a people of contradictions. </a:t>
            </a:r>
          </a:p>
          <a:p>
            <a:pPr>
              <a:lnSpc>
                <a:spcPts val="2700"/>
              </a:lnSpc>
              <a:spcAft>
                <a:spcPts val="0"/>
              </a:spcAft>
              <a:tabLst>
                <a:tab pos="228600"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pt-PT" sz="2000" b="1" dirty="0">
              <a:solidFill>
                <a:schemeClr val="bg1"/>
              </a:solidFill>
              <a:effectLst>
                <a:outerShdw blurRad="38100" dist="38100" dir="2700000" algn="tl">
                  <a:srgbClr val="000000">
                    <a:alpha val="43137"/>
                  </a:srgbClr>
                </a:outerShdw>
              </a:effectLst>
              <a:latin typeface="Gill Sans Nova Light" panose="020B0302020104020203" pitchFamily="34" charset="0"/>
              <a:ea typeface="Times New Roman" panose="02020603050405020304" pitchFamily="18" charset="0"/>
              <a:cs typeface="Times New Roman" panose="02020603050405020304" pitchFamily="18" charset="0"/>
            </a:endParaRPr>
          </a:p>
          <a:p>
            <a:pPr>
              <a:lnSpc>
                <a:spcPts val="2700"/>
              </a:lnSpc>
              <a:spcAft>
                <a:spcPts val="0"/>
              </a:spcAft>
              <a:tabLst>
                <a:tab pos="228600"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pt-PT" sz="2000" b="1" dirty="0">
                <a:solidFill>
                  <a:schemeClr val="bg1"/>
                </a:solidFill>
                <a:effectLst>
                  <a:outerShdw blurRad="38100" dist="38100" dir="2700000" algn="tl">
                    <a:srgbClr val="000000">
                      <a:alpha val="43137"/>
                    </a:srgbClr>
                  </a:outerShdw>
                </a:effectLst>
                <a:latin typeface="Gill Sans Nova Light" panose="020B0302020104020203" pitchFamily="34" charset="0"/>
                <a:ea typeface="Times New Roman" panose="02020603050405020304" pitchFamily="18" charset="0"/>
                <a:cs typeface="Times New Roman" panose="02020603050405020304" pitchFamily="18" charset="0"/>
              </a:rPr>
              <a:t>We do have our Latin blood but we also have a melancholic temperament unlike any other Latin countries. In fact, we are probably more similar to the people of northern Europe in that sense. </a:t>
            </a:r>
          </a:p>
          <a:p>
            <a:pPr>
              <a:lnSpc>
                <a:spcPts val="2700"/>
              </a:lnSpc>
              <a:spcAft>
                <a:spcPts val="0"/>
              </a:spcAft>
              <a:tabLst>
                <a:tab pos="228600"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pt-PT" sz="2000" b="1" dirty="0">
              <a:solidFill>
                <a:schemeClr val="bg1"/>
              </a:solidFill>
              <a:effectLst>
                <a:outerShdw blurRad="38100" dist="38100" dir="2700000" algn="tl">
                  <a:srgbClr val="000000">
                    <a:alpha val="43137"/>
                  </a:srgbClr>
                </a:outerShdw>
              </a:effectLst>
              <a:latin typeface="Gill Sans Nova Light" panose="020B0302020104020203" pitchFamily="34" charset="0"/>
              <a:ea typeface="Times New Roman" panose="02020603050405020304" pitchFamily="18" charset="0"/>
              <a:cs typeface="Times New Roman" panose="02020603050405020304" pitchFamily="18" charset="0"/>
            </a:endParaRPr>
          </a:p>
          <a:p>
            <a:pPr>
              <a:lnSpc>
                <a:spcPts val="2700"/>
              </a:lnSpc>
              <a:spcAft>
                <a:spcPts val="0"/>
              </a:spcAft>
              <a:tabLst>
                <a:tab pos="228600"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pt-PT" sz="2000" b="1" dirty="0">
                <a:solidFill>
                  <a:schemeClr val="bg1"/>
                </a:solidFill>
                <a:effectLst>
                  <a:outerShdw blurRad="38100" dist="38100" dir="2700000" algn="tl">
                    <a:srgbClr val="000000">
                      <a:alpha val="43137"/>
                    </a:srgbClr>
                  </a:outerShdw>
                </a:effectLst>
                <a:latin typeface="Gill Sans Nova Light" panose="020B0302020104020203" pitchFamily="34" charset="0"/>
                <a:ea typeface="Times New Roman" panose="02020603050405020304" pitchFamily="18" charset="0"/>
                <a:cs typeface="Times New Roman" panose="02020603050405020304" pitchFamily="18" charset="0"/>
              </a:rPr>
              <a:t>We are capable of great deeds and our history is made of several episodes that have changed the world! </a:t>
            </a:r>
          </a:p>
          <a:p>
            <a:pPr>
              <a:lnSpc>
                <a:spcPts val="2700"/>
              </a:lnSpc>
              <a:spcAft>
                <a:spcPts val="0"/>
              </a:spcAft>
              <a:tabLst>
                <a:tab pos="228600"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pt-PT" sz="2000" b="1" dirty="0">
              <a:solidFill>
                <a:schemeClr val="bg1"/>
              </a:solidFill>
              <a:effectLst>
                <a:outerShdw blurRad="38100" dist="38100" dir="2700000" algn="tl">
                  <a:srgbClr val="000000">
                    <a:alpha val="43137"/>
                  </a:srgbClr>
                </a:outerShdw>
              </a:effectLst>
              <a:latin typeface="Gill Sans Nova Light" panose="020B0302020104020203" pitchFamily="34" charset="0"/>
              <a:ea typeface="Times New Roman" panose="02020603050405020304" pitchFamily="18" charset="0"/>
              <a:cs typeface="Times New Roman" panose="02020603050405020304" pitchFamily="18" charset="0"/>
            </a:endParaRPr>
          </a:p>
          <a:p>
            <a:pPr>
              <a:lnSpc>
                <a:spcPts val="2700"/>
              </a:lnSpc>
              <a:spcAft>
                <a:spcPts val="0"/>
              </a:spcAft>
              <a:tabLst>
                <a:tab pos="228600"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pt-PT" sz="2000" b="1" dirty="0">
                <a:solidFill>
                  <a:schemeClr val="bg1"/>
                </a:solidFill>
                <a:effectLst>
                  <a:outerShdw blurRad="38100" dist="38100" dir="2700000" algn="tl">
                    <a:srgbClr val="000000">
                      <a:alpha val="43137"/>
                    </a:srgbClr>
                  </a:outerShdw>
                </a:effectLst>
                <a:latin typeface="Gill Sans Nova Light" panose="020B0302020104020203" pitchFamily="34" charset="0"/>
                <a:ea typeface="Times New Roman" panose="02020603050405020304" pitchFamily="18" charset="0"/>
                <a:cs typeface="Times New Roman" panose="02020603050405020304" pitchFamily="18" charset="0"/>
              </a:rPr>
              <a:t>We are also a people of strange, peculiar and even funny habits.</a:t>
            </a:r>
            <a:endParaRPr lang="pt-PT" sz="1400" b="1" dirty="0">
              <a:solidFill>
                <a:schemeClr val="bg1"/>
              </a:solidFill>
              <a:effectLst>
                <a:outerShdw blurRad="38100" dist="38100" dir="2700000" algn="tl">
                  <a:srgbClr val="000000">
                    <a:alpha val="43137"/>
                  </a:srgbClr>
                </a:outerShdw>
              </a:effectLst>
              <a:latin typeface="Gill Sans Nova Light" panose="020B0302020104020203"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 xmlns:a16="http://schemas.microsoft.com/office/drawing/2014/main" id="{A7157FCB-0CF4-4653-9B28-B6706637AF8E}"/>
              </a:ext>
            </a:extLst>
          </p:cNvPr>
          <p:cNvSpPr txBox="1"/>
          <p:nvPr/>
        </p:nvSpPr>
        <p:spPr>
          <a:xfrm>
            <a:off x="439400" y="100586"/>
            <a:ext cx="9411625" cy="1107996"/>
          </a:xfrm>
          <a:prstGeom prst="rect">
            <a:avLst/>
          </a:prstGeom>
          <a:noFill/>
        </p:spPr>
        <p:txBody>
          <a:bodyPr wrap="square" rtlCol="0">
            <a:spAutoFit/>
          </a:bodyPr>
          <a:lstStyle/>
          <a:p>
            <a:r>
              <a:rPr lang="pt-PT" sz="6600" dirty="0">
                <a:solidFill>
                  <a:schemeClr val="accent4"/>
                </a:solidFill>
                <a:effectLst>
                  <a:outerShdw blurRad="38100" dist="38100" dir="2700000" algn="tl">
                    <a:srgbClr val="000000">
                      <a:alpha val="43137"/>
                    </a:srgbClr>
                  </a:outerShdw>
                </a:effectLst>
                <a:latin typeface="Franklin Gothic Demi Cond" panose="020B0706030402020204" pitchFamily="34" charset="0"/>
              </a:rPr>
              <a:t>The Portuguese people</a:t>
            </a:r>
          </a:p>
        </p:txBody>
      </p:sp>
    </p:spTree>
    <p:extLst>
      <p:ext uri="{BB962C8B-B14F-4D97-AF65-F5344CB8AC3E}">
        <p14:creationId xmlns:p14="http://schemas.microsoft.com/office/powerpoint/2010/main" val="3226574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alpha val="61000"/>
          </a:schemeClr>
        </a:solidFill>
        <a:effectLst/>
      </p:bgPr>
    </p:bg>
    <p:spTree>
      <p:nvGrpSpPr>
        <p:cNvPr id="1" name=""/>
        <p:cNvGrpSpPr/>
        <p:nvPr/>
      </p:nvGrpSpPr>
      <p:grpSpPr>
        <a:xfrm>
          <a:off x="0" y="0"/>
          <a:ext cx="0" cy="0"/>
          <a:chOff x="0" y="0"/>
          <a:chExt cx="0" cy="0"/>
        </a:xfrm>
      </p:grpSpPr>
      <p:pic>
        <p:nvPicPr>
          <p:cNvPr id="8" name="Imagem 4">
            <a:extLst>
              <a:ext uri="{FF2B5EF4-FFF2-40B4-BE49-F238E27FC236}">
                <a16:creationId xmlns="" xmlns:a16="http://schemas.microsoft.com/office/drawing/2014/main" id="{D9E7F451-B280-4373-911C-EB87AB18E1C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67216" y="272036"/>
            <a:ext cx="5042515" cy="3118379"/>
          </a:xfrm>
          <a:prstGeom prst="rect">
            <a:avLst/>
          </a:prstGeom>
          <a:noFill/>
          <a:ln>
            <a:noFill/>
          </a:ln>
          <a:effectLst>
            <a:softEdge rad="139700"/>
          </a:effectLst>
        </p:spPr>
      </p:pic>
      <p:sp>
        <p:nvSpPr>
          <p:cNvPr id="5" name="TextBox 4">
            <a:extLst>
              <a:ext uri="{FF2B5EF4-FFF2-40B4-BE49-F238E27FC236}">
                <a16:creationId xmlns="" xmlns:a16="http://schemas.microsoft.com/office/drawing/2014/main" id="{A7157FCB-0CF4-4653-9B28-B6706637AF8E}"/>
              </a:ext>
            </a:extLst>
          </p:cNvPr>
          <p:cNvSpPr txBox="1"/>
          <p:nvPr/>
        </p:nvSpPr>
        <p:spPr>
          <a:xfrm>
            <a:off x="439400" y="100586"/>
            <a:ext cx="9411625" cy="1107996"/>
          </a:xfrm>
          <a:prstGeom prst="rect">
            <a:avLst/>
          </a:prstGeom>
          <a:noFill/>
        </p:spPr>
        <p:txBody>
          <a:bodyPr wrap="square" rtlCol="0">
            <a:spAutoFit/>
          </a:bodyPr>
          <a:lstStyle/>
          <a:p>
            <a:r>
              <a:rPr lang="pt-PT" sz="6600" dirty="0">
                <a:solidFill>
                  <a:schemeClr val="accent4"/>
                </a:solidFill>
                <a:effectLst>
                  <a:outerShdw blurRad="38100" dist="38100" dir="2700000" algn="tl">
                    <a:srgbClr val="000000">
                      <a:alpha val="43137"/>
                    </a:srgbClr>
                  </a:outerShdw>
                </a:effectLst>
                <a:latin typeface="Franklin Gothic Demi Cond" panose="020B0706030402020204" pitchFamily="34" charset="0"/>
              </a:rPr>
              <a:t>The Portuguese people</a:t>
            </a:r>
          </a:p>
        </p:txBody>
      </p:sp>
      <p:sp>
        <p:nvSpPr>
          <p:cNvPr id="3" name="TextBox 2">
            <a:extLst>
              <a:ext uri="{FF2B5EF4-FFF2-40B4-BE49-F238E27FC236}">
                <a16:creationId xmlns="" xmlns:a16="http://schemas.microsoft.com/office/drawing/2014/main" id="{5635C755-6B97-4DEC-9C70-AD550F2BA411}"/>
              </a:ext>
            </a:extLst>
          </p:cNvPr>
          <p:cNvSpPr txBox="1"/>
          <p:nvPr/>
        </p:nvSpPr>
        <p:spPr>
          <a:xfrm>
            <a:off x="526742" y="1134927"/>
            <a:ext cx="8271029" cy="461665"/>
          </a:xfrm>
          <a:prstGeom prst="rect">
            <a:avLst/>
          </a:prstGeom>
          <a:noFill/>
        </p:spPr>
        <p:txBody>
          <a:bodyPr wrap="square" rtlCol="0">
            <a:spAutoFit/>
          </a:bodyPr>
          <a:lstStyle/>
          <a:p>
            <a:r>
              <a:rPr lang="pt-PT" sz="2400" b="1" i="1" dirty="0">
                <a:latin typeface="Gill Sans Nova Light" panose="020B0302020104020203" pitchFamily="34" charset="0"/>
              </a:rPr>
              <a:t>Some of our funny habits and traits... </a:t>
            </a:r>
          </a:p>
        </p:txBody>
      </p:sp>
      <p:sp>
        <p:nvSpPr>
          <p:cNvPr id="4" name="Rectangle 1">
            <a:extLst>
              <a:ext uri="{FF2B5EF4-FFF2-40B4-BE49-F238E27FC236}">
                <a16:creationId xmlns="" xmlns:a16="http://schemas.microsoft.com/office/drawing/2014/main" id="{801021A6-B6C9-49BD-9C7C-DCD06AF06CEF}"/>
              </a:ext>
            </a:extLst>
          </p:cNvPr>
          <p:cNvSpPr>
            <a:spLocks noChangeArrowheads="1"/>
          </p:cNvSpPr>
          <p:nvPr/>
        </p:nvSpPr>
        <p:spPr bwMode="auto">
          <a:xfrm>
            <a:off x="526742" y="2127066"/>
            <a:ext cx="6096000" cy="600164"/>
          </a:xfrm>
          <a:prstGeom prst="rect">
            <a:avLst/>
          </a:prstGeom>
          <a:noFill/>
          <a:ln>
            <a:noFill/>
          </a:ln>
          <a:effectLst/>
        </p:spPr>
        <p:txBody>
          <a:bodyPr vert="horz" wrap="square" lIns="91440" tIns="4572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PT" altLang="pt-PT" b="0" i="0" u="none" strike="noStrike" cap="none" normalizeH="0" baseline="0" dirty="0">
                <a:ln>
                  <a:noFill/>
                </a:ln>
                <a:solidFill>
                  <a:srgbClr val="222222"/>
                </a:solidFill>
                <a:effectLst/>
                <a:latin typeface="Gill Sans Nova Light" panose="020B0302020104020203" pitchFamily="34" charset="0"/>
                <a:ea typeface="Times New Roman" panose="02020603050405020304" pitchFamily="18" charset="0"/>
                <a:cs typeface="Arial" panose="020B0604020202020204" pitchFamily="34" charset="0"/>
              </a:rPr>
              <a:t>Usually, kissing in the face is normal when we meet someone. </a:t>
            </a:r>
          </a:p>
          <a:p>
            <a:pPr marL="0" marR="0" lvl="0" indent="0" algn="l" defTabSz="914400" rtl="0" eaLnBrk="0" fontAlgn="base" latinLnBrk="0" hangingPunct="0">
              <a:lnSpc>
                <a:spcPct val="100000"/>
              </a:lnSpc>
              <a:spcBef>
                <a:spcPct val="0"/>
              </a:spcBef>
              <a:spcAft>
                <a:spcPct val="0"/>
              </a:spcAft>
              <a:buClrTx/>
              <a:buSzTx/>
              <a:buFontTx/>
              <a:buNone/>
              <a:tabLst/>
            </a:pPr>
            <a:r>
              <a:rPr kumimoji="0" lang="pt-PT" altLang="pt-PT" b="0" i="0" u="none" strike="noStrike" cap="none" normalizeH="0" baseline="0" dirty="0">
                <a:ln>
                  <a:noFill/>
                </a:ln>
                <a:solidFill>
                  <a:srgbClr val="222222"/>
                </a:solidFill>
                <a:effectLst/>
                <a:latin typeface="Gill Sans Nova Light" panose="020B0302020104020203" pitchFamily="34" charset="0"/>
                <a:ea typeface="Times New Roman" panose="02020603050405020304" pitchFamily="18" charset="0"/>
                <a:cs typeface="Arial" panose="020B0604020202020204" pitchFamily="34" charset="0"/>
              </a:rPr>
              <a:t>Men greet each other with a handshake.</a:t>
            </a:r>
            <a:r>
              <a:rPr kumimoji="0" lang="pt-PT" altLang="pt-PT" b="0" i="0" u="none" strike="noStrike" cap="none" normalizeH="0" baseline="0" dirty="0">
                <a:ln>
                  <a:noFill/>
                </a:ln>
                <a:solidFill>
                  <a:schemeClr val="tx1"/>
                </a:solidFill>
                <a:effectLst/>
                <a:latin typeface="Gill Sans Nova Light" panose="020B0302020104020203" pitchFamily="34" charset="0"/>
              </a:rPr>
              <a:t> </a:t>
            </a:r>
          </a:p>
        </p:txBody>
      </p:sp>
      <p:sp>
        <p:nvSpPr>
          <p:cNvPr id="6" name="Rectangle 5">
            <a:extLst>
              <a:ext uri="{FF2B5EF4-FFF2-40B4-BE49-F238E27FC236}">
                <a16:creationId xmlns="" xmlns:a16="http://schemas.microsoft.com/office/drawing/2014/main" id="{73480365-DB90-41ED-828C-B95C12E10607}"/>
              </a:ext>
            </a:extLst>
          </p:cNvPr>
          <p:cNvSpPr/>
          <p:nvPr/>
        </p:nvSpPr>
        <p:spPr>
          <a:xfrm>
            <a:off x="526742" y="3019417"/>
            <a:ext cx="6096000" cy="1200329"/>
          </a:xfrm>
          <a:prstGeom prst="rect">
            <a:avLst/>
          </a:prstGeom>
        </p:spPr>
        <p:txBody>
          <a:bodyPr>
            <a:spAutoFit/>
          </a:bodyPr>
          <a:lstStyle/>
          <a:p>
            <a:r>
              <a:rPr lang="pt-PT" dirty="0">
                <a:solidFill>
                  <a:srgbClr val="222222"/>
                </a:solidFill>
                <a:latin typeface="Gill Sans Nova Light" panose="020B0302020104020203" pitchFamily="34" charset="0"/>
                <a:ea typeface="Times New Roman" panose="02020603050405020304" pitchFamily="18" charset="0"/>
              </a:rPr>
              <a:t>The Portuguese are addicted to the Sun. Whether on the beach, the city, the countryside, the terraces or in the parks, the Portuguese always enjoy the sunny days and get a little depressed when rainy days come.</a:t>
            </a:r>
            <a:endParaRPr lang="pt-PT" sz="2400" dirty="0">
              <a:latin typeface="Gill Sans Nova Light" panose="020B0302020104020203" pitchFamily="34" charset="0"/>
            </a:endParaRPr>
          </a:p>
        </p:txBody>
      </p:sp>
      <p:sp>
        <p:nvSpPr>
          <p:cNvPr id="10" name="Rectangle 9">
            <a:extLst>
              <a:ext uri="{FF2B5EF4-FFF2-40B4-BE49-F238E27FC236}">
                <a16:creationId xmlns="" xmlns:a16="http://schemas.microsoft.com/office/drawing/2014/main" id="{7015E57B-6377-4A6F-9731-6DC02EA1C5E1}"/>
              </a:ext>
            </a:extLst>
          </p:cNvPr>
          <p:cNvSpPr/>
          <p:nvPr/>
        </p:nvSpPr>
        <p:spPr>
          <a:xfrm>
            <a:off x="526742" y="4458033"/>
            <a:ext cx="6096000" cy="1200329"/>
          </a:xfrm>
          <a:prstGeom prst="rect">
            <a:avLst/>
          </a:prstGeom>
        </p:spPr>
        <p:txBody>
          <a:bodyPr>
            <a:spAutoFit/>
          </a:bodyPr>
          <a:lstStyle/>
          <a:p>
            <a:r>
              <a:rPr lang="en-US" dirty="0">
                <a:solidFill>
                  <a:srgbClr val="222222"/>
                </a:solidFill>
                <a:latin typeface="Gill Sans Nova Light" panose="020B0302020104020203" pitchFamily="34" charset="0"/>
                <a:ea typeface="Calibri" panose="020F0502020204030204" pitchFamily="34" charset="0"/>
              </a:rPr>
              <a:t>We like to criticize our country for everything and nothing, but we are extremely angry and strongly defend our homeland when it is criticized by foreigners. Yes, Portugal is a bit like our wives or husbands: only we can complain about them, nobody else.</a:t>
            </a:r>
            <a:endParaRPr lang="pt-PT" dirty="0">
              <a:latin typeface="Gill Sans Nova Light" panose="020B0302020104020203" pitchFamily="34" charset="0"/>
            </a:endParaRPr>
          </a:p>
        </p:txBody>
      </p:sp>
      <p:pic>
        <p:nvPicPr>
          <p:cNvPr id="12" name="Imagem 2" descr="portugalgg (1)">
            <a:extLst>
              <a:ext uri="{FF2B5EF4-FFF2-40B4-BE49-F238E27FC236}">
                <a16:creationId xmlns="" xmlns:a16="http://schemas.microsoft.com/office/drawing/2014/main" id="{34C8C9E7-3C10-45B0-8126-61519A4B1CF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707891" y="3395360"/>
            <a:ext cx="5042515" cy="3186415"/>
          </a:xfrm>
          <a:prstGeom prst="rect">
            <a:avLst/>
          </a:prstGeom>
          <a:noFill/>
          <a:ln>
            <a:noFill/>
          </a:ln>
          <a:effectLst>
            <a:softEdge rad="228600"/>
          </a:effectLst>
        </p:spPr>
      </p:pic>
    </p:spTree>
    <p:extLst>
      <p:ext uri="{BB962C8B-B14F-4D97-AF65-F5344CB8AC3E}">
        <p14:creationId xmlns:p14="http://schemas.microsoft.com/office/powerpoint/2010/main" val="1577526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alpha val="72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A7157FCB-0CF4-4653-9B28-B6706637AF8E}"/>
              </a:ext>
            </a:extLst>
          </p:cNvPr>
          <p:cNvSpPr txBox="1"/>
          <p:nvPr/>
        </p:nvSpPr>
        <p:spPr>
          <a:xfrm>
            <a:off x="439400" y="100586"/>
            <a:ext cx="9411625" cy="1107996"/>
          </a:xfrm>
          <a:prstGeom prst="rect">
            <a:avLst/>
          </a:prstGeom>
          <a:noFill/>
        </p:spPr>
        <p:txBody>
          <a:bodyPr wrap="square" rtlCol="0">
            <a:spAutoFit/>
          </a:bodyPr>
          <a:lstStyle/>
          <a:p>
            <a:r>
              <a:rPr lang="pt-PT" sz="6600" dirty="0">
                <a:solidFill>
                  <a:schemeClr val="accent4"/>
                </a:solidFill>
                <a:effectLst>
                  <a:outerShdw blurRad="38100" dist="38100" dir="2700000" algn="tl">
                    <a:srgbClr val="000000">
                      <a:alpha val="43137"/>
                    </a:srgbClr>
                  </a:outerShdw>
                </a:effectLst>
                <a:latin typeface="Franklin Gothic Demi Cond" panose="020B0706030402020204" pitchFamily="34" charset="0"/>
              </a:rPr>
              <a:t>The Portuguese people</a:t>
            </a:r>
          </a:p>
        </p:txBody>
      </p:sp>
      <p:sp>
        <p:nvSpPr>
          <p:cNvPr id="3" name="TextBox 2">
            <a:extLst>
              <a:ext uri="{FF2B5EF4-FFF2-40B4-BE49-F238E27FC236}">
                <a16:creationId xmlns="" xmlns:a16="http://schemas.microsoft.com/office/drawing/2014/main" id="{5635C755-6B97-4DEC-9C70-AD550F2BA411}"/>
              </a:ext>
            </a:extLst>
          </p:cNvPr>
          <p:cNvSpPr txBox="1"/>
          <p:nvPr/>
        </p:nvSpPr>
        <p:spPr>
          <a:xfrm>
            <a:off x="526742" y="1134927"/>
            <a:ext cx="8271029" cy="461665"/>
          </a:xfrm>
          <a:prstGeom prst="rect">
            <a:avLst/>
          </a:prstGeom>
          <a:noFill/>
        </p:spPr>
        <p:txBody>
          <a:bodyPr wrap="square" rtlCol="0">
            <a:spAutoFit/>
          </a:bodyPr>
          <a:lstStyle/>
          <a:p>
            <a:r>
              <a:rPr lang="pt-PT" sz="2400" b="1" i="1" dirty="0">
                <a:latin typeface="Gill Sans Nova Light" panose="020B0302020104020203" pitchFamily="34" charset="0"/>
              </a:rPr>
              <a:t>Some of our famous drinks and food...</a:t>
            </a:r>
          </a:p>
        </p:txBody>
      </p:sp>
      <p:sp>
        <p:nvSpPr>
          <p:cNvPr id="4" name="Rectangle 1">
            <a:extLst>
              <a:ext uri="{FF2B5EF4-FFF2-40B4-BE49-F238E27FC236}">
                <a16:creationId xmlns="" xmlns:a16="http://schemas.microsoft.com/office/drawing/2014/main" id="{801021A6-B6C9-49BD-9C7C-DCD06AF06CEF}"/>
              </a:ext>
            </a:extLst>
          </p:cNvPr>
          <p:cNvSpPr>
            <a:spLocks noChangeArrowheads="1"/>
          </p:cNvSpPr>
          <p:nvPr/>
        </p:nvSpPr>
        <p:spPr bwMode="auto">
          <a:xfrm>
            <a:off x="526742" y="2170338"/>
            <a:ext cx="5788333" cy="1916487"/>
          </a:xfrm>
          <a:prstGeom prst="rect">
            <a:avLst/>
          </a:prstGeom>
          <a:noFill/>
          <a:ln>
            <a:noFill/>
          </a:ln>
          <a:effectLst/>
        </p:spPr>
        <p:txBody>
          <a:bodyPr vert="horz" wrap="square" lIns="91440" tIns="45720" rIns="91440" bIns="0" numCol="1" anchor="ctr" anchorCtr="0" compatLnSpc="1">
            <a:prstTxWarp prst="textNoShape">
              <a:avLst/>
            </a:prstTxWarp>
            <a:spAutoFit/>
          </a:bodyPr>
          <a:lstStyle/>
          <a:p>
            <a:pPr>
              <a:lnSpc>
                <a:spcPct val="107000"/>
              </a:lnSpc>
              <a:spcAft>
                <a:spcPts val="800"/>
              </a:spcAft>
            </a:pPr>
            <a:r>
              <a:rPr lang="en-GB" b="1" i="1" dirty="0">
                <a:solidFill>
                  <a:srgbClr val="000000"/>
                </a:solidFill>
                <a:latin typeface="Gill Sans Nova Light" panose="020B0302020104020203" pitchFamily="34" charset="0"/>
                <a:ea typeface="Calibri" panose="020F0502020204030204" pitchFamily="34" charset="0"/>
                <a:cs typeface="Times New Roman" panose="02020603050405020304" pitchFamily="18" charset="0"/>
              </a:rPr>
              <a:t>Port wine</a:t>
            </a:r>
            <a:endParaRPr lang="pt-PT" b="1" i="1" dirty="0">
              <a:latin typeface="Gill Sans Nova Light" panose="020B0302020104020203"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solidFill>
                  <a:srgbClr val="000000"/>
                </a:solidFill>
                <a:latin typeface="Gill Sans Nova Light" panose="020B0302020104020203" pitchFamily="34" charset="0"/>
                <a:ea typeface="Calibri" panose="020F0502020204030204" pitchFamily="34" charset="0"/>
              </a:rPr>
              <a:t>Portugal is famous for the production of wine and the most famous is probably the Port Wine, which is produced in the Douro Valley in northern Portugal. Although some other countries produce a port-style wine, only port wine produced in Porto can be called Port.</a:t>
            </a:r>
            <a:r>
              <a:rPr kumimoji="0" lang="pt-PT" altLang="pt-PT" b="0" i="0" u="none" strike="noStrike" cap="none" normalizeH="0" baseline="0" dirty="0">
                <a:ln>
                  <a:noFill/>
                </a:ln>
                <a:solidFill>
                  <a:srgbClr val="222222"/>
                </a:solidFill>
                <a:effectLst/>
                <a:latin typeface="Gill Sans Nova Light" panose="020B0302020104020203" pitchFamily="34" charset="0"/>
                <a:ea typeface="Times New Roman" panose="02020603050405020304" pitchFamily="18" charset="0"/>
                <a:cs typeface="Arial" panose="020B0604020202020204" pitchFamily="34" charset="0"/>
              </a:rPr>
              <a:t>.</a:t>
            </a:r>
            <a:r>
              <a:rPr kumimoji="0" lang="pt-PT" altLang="pt-PT" b="0" i="0" u="none" strike="noStrike" cap="none" normalizeH="0" baseline="0" dirty="0">
                <a:ln>
                  <a:noFill/>
                </a:ln>
                <a:solidFill>
                  <a:schemeClr val="tx1"/>
                </a:solidFill>
                <a:effectLst/>
                <a:latin typeface="Gill Sans Nova Light" panose="020B0302020104020203" pitchFamily="34" charset="0"/>
              </a:rPr>
              <a:t> </a:t>
            </a:r>
          </a:p>
        </p:txBody>
      </p:sp>
      <p:sp>
        <p:nvSpPr>
          <p:cNvPr id="10" name="Rectangle 9">
            <a:extLst>
              <a:ext uri="{FF2B5EF4-FFF2-40B4-BE49-F238E27FC236}">
                <a16:creationId xmlns="" xmlns:a16="http://schemas.microsoft.com/office/drawing/2014/main" id="{7015E57B-6377-4A6F-9731-6DC02EA1C5E1}"/>
              </a:ext>
            </a:extLst>
          </p:cNvPr>
          <p:cNvSpPr/>
          <p:nvPr/>
        </p:nvSpPr>
        <p:spPr>
          <a:xfrm>
            <a:off x="526742" y="4524708"/>
            <a:ext cx="5788333" cy="1477328"/>
          </a:xfrm>
          <a:prstGeom prst="rect">
            <a:avLst/>
          </a:prstGeom>
        </p:spPr>
        <p:txBody>
          <a:bodyPr wrap="square">
            <a:spAutoFit/>
          </a:bodyPr>
          <a:lstStyle/>
          <a:p>
            <a:r>
              <a:rPr lang="en-US" b="1" i="1" dirty="0" err="1">
                <a:solidFill>
                  <a:srgbClr val="222222"/>
                </a:solidFill>
                <a:latin typeface="Gill Sans Nova Light" panose="020B0302020104020203" pitchFamily="34" charset="0"/>
                <a:ea typeface="Calibri" panose="020F0502020204030204" pitchFamily="34" charset="0"/>
              </a:rPr>
              <a:t>Pastéis</a:t>
            </a:r>
            <a:r>
              <a:rPr lang="en-US" b="1" i="1" dirty="0">
                <a:solidFill>
                  <a:srgbClr val="222222"/>
                </a:solidFill>
                <a:latin typeface="Gill Sans Nova Light" panose="020B0302020104020203" pitchFamily="34" charset="0"/>
                <a:ea typeface="Calibri" panose="020F0502020204030204" pitchFamily="34" charset="0"/>
              </a:rPr>
              <a:t> de </a:t>
            </a:r>
            <a:r>
              <a:rPr lang="en-US" b="1" i="1" dirty="0" err="1">
                <a:solidFill>
                  <a:srgbClr val="222222"/>
                </a:solidFill>
                <a:latin typeface="Gill Sans Nova Light" panose="020B0302020104020203" pitchFamily="34" charset="0"/>
                <a:ea typeface="Calibri" panose="020F0502020204030204" pitchFamily="34" charset="0"/>
              </a:rPr>
              <a:t>nata</a:t>
            </a:r>
            <a:endParaRPr lang="en-US" b="1" i="1" dirty="0">
              <a:solidFill>
                <a:srgbClr val="222222"/>
              </a:solidFill>
              <a:latin typeface="Gill Sans Nova Light" panose="020B0302020104020203" pitchFamily="34" charset="0"/>
              <a:ea typeface="Calibri" panose="020F0502020204030204" pitchFamily="34" charset="0"/>
            </a:endParaRPr>
          </a:p>
          <a:p>
            <a:r>
              <a:rPr lang="en-US" i="1" dirty="0" err="1">
                <a:solidFill>
                  <a:srgbClr val="222222"/>
                </a:solidFill>
                <a:latin typeface="Gill Sans Nova Light" panose="020B0302020104020203" pitchFamily="34" charset="0"/>
                <a:ea typeface="Calibri" panose="020F0502020204030204" pitchFamily="34" charset="0"/>
              </a:rPr>
              <a:t>Pastéis</a:t>
            </a:r>
            <a:r>
              <a:rPr lang="en-US" i="1" dirty="0">
                <a:solidFill>
                  <a:srgbClr val="222222"/>
                </a:solidFill>
                <a:latin typeface="Gill Sans Nova Light" panose="020B0302020104020203" pitchFamily="34" charset="0"/>
                <a:ea typeface="Calibri" panose="020F0502020204030204" pitchFamily="34" charset="0"/>
              </a:rPr>
              <a:t> de </a:t>
            </a:r>
            <a:r>
              <a:rPr lang="en-US" i="1" dirty="0" err="1">
                <a:solidFill>
                  <a:srgbClr val="222222"/>
                </a:solidFill>
                <a:latin typeface="Gill Sans Nova Light" panose="020B0302020104020203" pitchFamily="34" charset="0"/>
                <a:ea typeface="Calibri" panose="020F0502020204030204" pitchFamily="34" charset="0"/>
              </a:rPr>
              <a:t>nata</a:t>
            </a:r>
            <a:r>
              <a:rPr lang="en-US" i="1" dirty="0">
                <a:solidFill>
                  <a:srgbClr val="222222"/>
                </a:solidFill>
                <a:latin typeface="Gill Sans Nova Light" panose="020B0302020104020203" pitchFamily="34" charset="0"/>
                <a:ea typeface="Calibri" panose="020F0502020204030204" pitchFamily="34" charset="0"/>
              </a:rPr>
              <a:t> </a:t>
            </a:r>
            <a:r>
              <a:rPr lang="en-US" dirty="0">
                <a:solidFill>
                  <a:srgbClr val="222222"/>
                </a:solidFill>
                <a:latin typeface="Gill Sans Nova Light" panose="020B0302020104020203" pitchFamily="34" charset="0"/>
                <a:ea typeface="Calibri" panose="020F0502020204030204" pitchFamily="34" charset="0"/>
              </a:rPr>
              <a:t>or Portuguese custard tarts as many people like to call them, is Portugal’s biggest gift to the culinary world. Crunchy, soft, and gooey – they’re the perfect complement to a cup of black coffee.</a:t>
            </a:r>
          </a:p>
        </p:txBody>
      </p:sp>
      <p:sp>
        <p:nvSpPr>
          <p:cNvPr id="11" name="AutoShape 4" descr="Resultado de imagem para pasteis nata png">
            <a:extLst>
              <a:ext uri="{FF2B5EF4-FFF2-40B4-BE49-F238E27FC236}">
                <a16:creationId xmlns="" xmlns:a16="http://schemas.microsoft.com/office/drawing/2014/main" id="{31E1D1F4-EC81-4848-A52A-B4B5416BA99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PT"/>
          </a:p>
        </p:txBody>
      </p:sp>
      <p:pic>
        <p:nvPicPr>
          <p:cNvPr id="4102" name="Picture 6" descr="Resultado de imagem para pasteis nata png">
            <a:extLst>
              <a:ext uri="{FF2B5EF4-FFF2-40B4-BE49-F238E27FC236}">
                <a16:creationId xmlns="" xmlns:a16="http://schemas.microsoft.com/office/drawing/2014/main" id="{6FC5E1AD-23B8-4C57-BB28-4769925826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7783" y="2065257"/>
            <a:ext cx="5708340" cy="4276725"/>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 xmlns:a16="http://schemas.microsoft.com/office/drawing/2014/main" id="{CAFE9A1B-CCBB-4530-9BB1-C996512D91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2146" y="2480689"/>
            <a:ext cx="2815511" cy="4276725"/>
          </a:xfrm>
          <a:prstGeom prst="rect">
            <a:avLst/>
          </a:prstGeom>
        </p:spPr>
      </p:pic>
    </p:spTree>
    <p:extLst>
      <p:ext uri="{BB962C8B-B14F-4D97-AF65-F5344CB8AC3E}">
        <p14:creationId xmlns:p14="http://schemas.microsoft.com/office/powerpoint/2010/main" val="537551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alpha val="74000"/>
          </a:schemeClr>
        </a:solidFill>
        <a:effectLst/>
      </p:bgPr>
    </p:bg>
    <p:spTree>
      <p:nvGrpSpPr>
        <p:cNvPr id="1" name=""/>
        <p:cNvGrpSpPr/>
        <p:nvPr/>
      </p:nvGrpSpPr>
      <p:grpSpPr>
        <a:xfrm>
          <a:off x="0" y="0"/>
          <a:ext cx="0" cy="0"/>
          <a:chOff x="0" y="0"/>
          <a:chExt cx="0" cy="0"/>
        </a:xfrm>
      </p:grpSpPr>
      <p:pic>
        <p:nvPicPr>
          <p:cNvPr id="5126" name="Picture 6" descr="Resultado de imagem para descobrimentos">
            <a:extLst>
              <a:ext uri="{FF2B5EF4-FFF2-40B4-BE49-F238E27FC236}">
                <a16:creationId xmlns="" xmlns:a16="http://schemas.microsoft.com/office/drawing/2014/main" id="{6CA065D7-A2C7-4CD0-84F1-5239A4DA836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9340"/>
          <a:stretch/>
        </p:blipFill>
        <p:spPr bwMode="auto">
          <a:xfrm>
            <a:off x="9402167" y="355750"/>
            <a:ext cx="2513350" cy="2762250"/>
          </a:xfrm>
          <a:prstGeom prst="rect">
            <a:avLst/>
          </a:prstGeom>
          <a:noFill/>
          <a:effectLst>
            <a:softEdge rad="139700"/>
          </a:effectLst>
          <a:extLst>
            <a:ext uri="{909E8E84-426E-40DD-AFC4-6F175D3DCCD1}">
              <a14:hiddenFill xmlns:a14="http://schemas.microsoft.com/office/drawing/2010/main">
                <a:solidFill>
                  <a:srgbClr val="FFFFFF"/>
                </a:solidFill>
              </a14:hiddenFill>
            </a:ext>
          </a:extLst>
        </p:spPr>
      </p:pic>
      <p:pic>
        <p:nvPicPr>
          <p:cNvPr id="5122" name="Picture 2" descr="Resultado de imagem para descobrimentos">
            <a:extLst>
              <a:ext uri="{FF2B5EF4-FFF2-40B4-BE49-F238E27FC236}">
                <a16:creationId xmlns="" xmlns:a16="http://schemas.microsoft.com/office/drawing/2014/main" id="{768724A1-E39F-4AFA-963F-A59D7DAACD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49892"/>
            <a:ext cx="10118750" cy="4756340"/>
          </a:xfrm>
          <a:prstGeom prst="rect">
            <a:avLst/>
          </a:prstGeom>
          <a:noFill/>
          <a:effectLst>
            <a:softEdge rad="49530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 xmlns:a16="http://schemas.microsoft.com/office/drawing/2014/main" id="{A7157FCB-0CF4-4653-9B28-B6706637AF8E}"/>
              </a:ext>
            </a:extLst>
          </p:cNvPr>
          <p:cNvSpPr txBox="1"/>
          <p:nvPr/>
        </p:nvSpPr>
        <p:spPr>
          <a:xfrm>
            <a:off x="439400" y="-23239"/>
            <a:ext cx="9411625" cy="1107996"/>
          </a:xfrm>
          <a:prstGeom prst="rect">
            <a:avLst/>
          </a:prstGeom>
          <a:noFill/>
        </p:spPr>
        <p:txBody>
          <a:bodyPr wrap="square" rtlCol="0">
            <a:spAutoFit/>
          </a:bodyPr>
          <a:lstStyle/>
          <a:p>
            <a:r>
              <a:rPr lang="pt-PT" sz="6600" dirty="0">
                <a:solidFill>
                  <a:schemeClr val="accent4"/>
                </a:solidFill>
                <a:effectLst>
                  <a:outerShdw blurRad="38100" dist="38100" dir="2700000" algn="tl">
                    <a:srgbClr val="000000">
                      <a:alpha val="43137"/>
                    </a:srgbClr>
                  </a:outerShdw>
                </a:effectLst>
                <a:latin typeface="Franklin Gothic Demi Cond" panose="020B0706030402020204" pitchFamily="34" charset="0"/>
              </a:rPr>
              <a:t>The Portuguese people</a:t>
            </a:r>
          </a:p>
        </p:txBody>
      </p:sp>
      <p:sp>
        <p:nvSpPr>
          <p:cNvPr id="3" name="TextBox 2">
            <a:extLst>
              <a:ext uri="{FF2B5EF4-FFF2-40B4-BE49-F238E27FC236}">
                <a16:creationId xmlns="" xmlns:a16="http://schemas.microsoft.com/office/drawing/2014/main" id="{5635C755-6B97-4DEC-9C70-AD550F2BA411}"/>
              </a:ext>
            </a:extLst>
          </p:cNvPr>
          <p:cNvSpPr txBox="1"/>
          <p:nvPr/>
        </p:nvSpPr>
        <p:spPr>
          <a:xfrm>
            <a:off x="526742" y="1134927"/>
            <a:ext cx="8271029" cy="461665"/>
          </a:xfrm>
          <a:prstGeom prst="rect">
            <a:avLst/>
          </a:prstGeom>
          <a:noFill/>
        </p:spPr>
        <p:txBody>
          <a:bodyPr wrap="square" rtlCol="0">
            <a:spAutoFit/>
          </a:bodyPr>
          <a:lstStyle/>
          <a:p>
            <a:r>
              <a:rPr lang="pt-PT" sz="2400" b="1" i="1" dirty="0">
                <a:latin typeface="Gill Sans Nova Light" panose="020B0302020104020203" pitchFamily="34" charset="0"/>
              </a:rPr>
              <a:t>We have a very special bond with the sea...</a:t>
            </a:r>
          </a:p>
        </p:txBody>
      </p:sp>
      <p:sp>
        <p:nvSpPr>
          <p:cNvPr id="4" name="Rectangle 1">
            <a:extLst>
              <a:ext uri="{FF2B5EF4-FFF2-40B4-BE49-F238E27FC236}">
                <a16:creationId xmlns="" xmlns:a16="http://schemas.microsoft.com/office/drawing/2014/main" id="{801021A6-B6C9-49BD-9C7C-DCD06AF06CEF}"/>
              </a:ext>
            </a:extLst>
          </p:cNvPr>
          <p:cNvSpPr>
            <a:spLocks noChangeArrowheads="1"/>
          </p:cNvSpPr>
          <p:nvPr/>
        </p:nvSpPr>
        <p:spPr bwMode="auto">
          <a:xfrm>
            <a:off x="6111592" y="3118000"/>
            <a:ext cx="5788333" cy="3335272"/>
          </a:xfrm>
          <a:prstGeom prst="rect">
            <a:avLst/>
          </a:prstGeom>
          <a:noFill/>
          <a:ln>
            <a:noFill/>
          </a:ln>
          <a:effectLst/>
        </p:spPr>
        <p:txBody>
          <a:bodyPr vert="horz" wrap="square" lIns="91440" tIns="45720" rIns="91440" bIns="0" numCol="1" anchor="ctr" anchorCtr="0" compatLnSpc="1">
            <a:prstTxWarp prst="textNoShape">
              <a:avLst/>
            </a:prstTxWarp>
            <a:spAutoFit/>
          </a:bodyPr>
          <a:lstStyle/>
          <a:p>
            <a:pPr algn="r">
              <a:lnSpc>
                <a:spcPct val="107000"/>
              </a:lnSpc>
              <a:spcAft>
                <a:spcPts val="800"/>
              </a:spcAft>
            </a:pPr>
            <a:r>
              <a:rPr lang="en-US" sz="2800" b="1" i="1" dirty="0">
                <a:solidFill>
                  <a:schemeClr val="accent4"/>
                </a:solidFill>
                <a:effectLst>
                  <a:outerShdw blurRad="38100" dist="38100" dir="2700000" algn="tl">
                    <a:srgbClr val="000000">
                      <a:alpha val="43137"/>
                    </a:srgbClr>
                  </a:outerShdw>
                </a:effectLst>
                <a:latin typeface="Gill Sans Nova Light" panose="020B0302020104020203" pitchFamily="34" charset="0"/>
                <a:ea typeface="Calibri" panose="020F0502020204030204" pitchFamily="34" charset="0"/>
                <a:cs typeface="Times New Roman" panose="02020603050405020304" pitchFamily="18" charset="0"/>
              </a:rPr>
              <a:t>Discovering the world</a:t>
            </a:r>
          </a:p>
          <a:p>
            <a:pPr>
              <a:lnSpc>
                <a:spcPct val="107000"/>
              </a:lnSpc>
              <a:spcAft>
                <a:spcPts val="800"/>
              </a:spcAft>
            </a:pPr>
            <a:r>
              <a:rPr lang="en-US" sz="2000" dirty="0">
                <a:solidFill>
                  <a:schemeClr val="bg1"/>
                </a:solidFill>
                <a:effectLst>
                  <a:outerShdw blurRad="38100" dist="38100" dir="2700000" algn="tl">
                    <a:srgbClr val="000000">
                      <a:alpha val="43137"/>
                    </a:srgbClr>
                  </a:outerShdw>
                </a:effectLst>
                <a:latin typeface="Gill Sans Nova Light" panose="020B0302020104020203" pitchFamily="34" charset="0"/>
                <a:ea typeface="Calibri" panose="020F0502020204030204" pitchFamily="34" charset="0"/>
                <a:cs typeface="Times New Roman" panose="02020603050405020304" pitchFamily="18" charset="0"/>
              </a:rPr>
              <a:t>Portugal was once one of the biggest empires in the world. Portugal was also the first country to go in search of the new world and if that had not happened, the world would be a very different place today.</a:t>
            </a:r>
          </a:p>
          <a:p>
            <a:pPr>
              <a:lnSpc>
                <a:spcPct val="107000"/>
              </a:lnSpc>
              <a:spcAft>
                <a:spcPts val="800"/>
              </a:spcAft>
            </a:pPr>
            <a:r>
              <a:rPr lang="en-US" sz="2000" dirty="0">
                <a:solidFill>
                  <a:schemeClr val="bg1"/>
                </a:solidFill>
                <a:effectLst>
                  <a:outerShdw blurRad="38100" dist="38100" dir="2700000" algn="tl">
                    <a:srgbClr val="000000">
                      <a:alpha val="43137"/>
                    </a:srgbClr>
                  </a:outerShdw>
                </a:effectLst>
                <a:latin typeface="Gill Sans Nova Light" panose="020B0302020104020203" pitchFamily="34" charset="0"/>
                <a:ea typeface="Calibri" panose="020F0502020204030204" pitchFamily="34" charset="0"/>
                <a:cs typeface="Times New Roman" panose="02020603050405020304" pitchFamily="18" charset="0"/>
              </a:rPr>
              <a:t>The Portuguese were the first to round the tip of Africa, make it to India by sea, and to discover Brazil. Many Portuguese people also believe that Christopher Columbus came from Portugal, possibly from Madeira.</a:t>
            </a:r>
          </a:p>
        </p:txBody>
      </p:sp>
      <p:sp>
        <p:nvSpPr>
          <p:cNvPr id="11" name="AutoShape 4" descr="Resultado de imagem para pasteis nata png">
            <a:extLst>
              <a:ext uri="{FF2B5EF4-FFF2-40B4-BE49-F238E27FC236}">
                <a16:creationId xmlns="" xmlns:a16="http://schemas.microsoft.com/office/drawing/2014/main" id="{31E1D1F4-EC81-4848-A52A-B4B5416BA99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PT"/>
          </a:p>
        </p:txBody>
      </p:sp>
      <p:sp>
        <p:nvSpPr>
          <p:cNvPr id="2" name="AutoShape 4" descr="Resultado de imagem para descobrimentos">
            <a:extLst>
              <a:ext uri="{FF2B5EF4-FFF2-40B4-BE49-F238E27FC236}">
                <a16:creationId xmlns="" xmlns:a16="http://schemas.microsoft.com/office/drawing/2014/main" id="{EC1D6D69-2AC1-4079-88F0-E5E096E606B8}"/>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PT"/>
          </a:p>
        </p:txBody>
      </p:sp>
    </p:spTree>
    <p:extLst>
      <p:ext uri="{BB962C8B-B14F-4D97-AF65-F5344CB8AC3E}">
        <p14:creationId xmlns:p14="http://schemas.microsoft.com/office/powerpoint/2010/main" val="3664531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alpha val="74000"/>
          </a:schemeClr>
        </a:solidFill>
        <a:effectLst/>
      </p:bgPr>
    </p:bg>
    <p:spTree>
      <p:nvGrpSpPr>
        <p:cNvPr id="1" name=""/>
        <p:cNvGrpSpPr/>
        <p:nvPr/>
      </p:nvGrpSpPr>
      <p:grpSpPr>
        <a:xfrm>
          <a:off x="0" y="0"/>
          <a:ext cx="0" cy="0"/>
          <a:chOff x="0" y="0"/>
          <a:chExt cx="0" cy="0"/>
        </a:xfrm>
      </p:grpSpPr>
      <p:pic>
        <p:nvPicPr>
          <p:cNvPr id="6146" name="Picture 2" descr="Resultado de imagem para mcnamara nazare">
            <a:extLst>
              <a:ext uri="{FF2B5EF4-FFF2-40B4-BE49-F238E27FC236}">
                <a16:creationId xmlns="" xmlns:a16="http://schemas.microsoft.com/office/drawing/2014/main" id="{1D556124-BE7E-4546-9773-1ED2D2DDFE7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991537" y="1806149"/>
            <a:ext cx="8331199" cy="468630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 xmlns:a16="http://schemas.microsoft.com/office/drawing/2014/main" id="{A7157FCB-0CF4-4653-9B28-B6706637AF8E}"/>
              </a:ext>
            </a:extLst>
          </p:cNvPr>
          <p:cNvSpPr txBox="1"/>
          <p:nvPr/>
        </p:nvSpPr>
        <p:spPr>
          <a:xfrm>
            <a:off x="439400" y="-23239"/>
            <a:ext cx="9411625" cy="1107996"/>
          </a:xfrm>
          <a:prstGeom prst="rect">
            <a:avLst/>
          </a:prstGeom>
          <a:noFill/>
        </p:spPr>
        <p:txBody>
          <a:bodyPr wrap="square" rtlCol="0">
            <a:spAutoFit/>
          </a:bodyPr>
          <a:lstStyle/>
          <a:p>
            <a:r>
              <a:rPr lang="pt-PT" sz="6600" dirty="0">
                <a:solidFill>
                  <a:schemeClr val="accent4"/>
                </a:solidFill>
                <a:effectLst>
                  <a:outerShdw blurRad="38100" dist="38100" dir="2700000" algn="tl">
                    <a:srgbClr val="000000">
                      <a:alpha val="43137"/>
                    </a:srgbClr>
                  </a:outerShdw>
                </a:effectLst>
                <a:latin typeface="Franklin Gothic Demi Cond" panose="020B0706030402020204" pitchFamily="34" charset="0"/>
              </a:rPr>
              <a:t>The Portuguese people</a:t>
            </a:r>
          </a:p>
        </p:txBody>
      </p:sp>
      <p:sp>
        <p:nvSpPr>
          <p:cNvPr id="3" name="TextBox 2">
            <a:extLst>
              <a:ext uri="{FF2B5EF4-FFF2-40B4-BE49-F238E27FC236}">
                <a16:creationId xmlns="" xmlns:a16="http://schemas.microsoft.com/office/drawing/2014/main" id="{5635C755-6B97-4DEC-9C70-AD550F2BA411}"/>
              </a:ext>
            </a:extLst>
          </p:cNvPr>
          <p:cNvSpPr txBox="1"/>
          <p:nvPr/>
        </p:nvSpPr>
        <p:spPr>
          <a:xfrm>
            <a:off x="526742" y="1134927"/>
            <a:ext cx="8271029" cy="461665"/>
          </a:xfrm>
          <a:prstGeom prst="rect">
            <a:avLst/>
          </a:prstGeom>
          <a:noFill/>
        </p:spPr>
        <p:txBody>
          <a:bodyPr wrap="square" rtlCol="0">
            <a:spAutoFit/>
          </a:bodyPr>
          <a:lstStyle/>
          <a:p>
            <a:r>
              <a:rPr lang="pt-PT" sz="2400" b="1" i="1" dirty="0">
                <a:latin typeface="Gill Sans Nova Light" panose="020B0302020104020203" pitchFamily="34" charset="0"/>
              </a:rPr>
              <a:t>We have a very special bond with the sea...</a:t>
            </a:r>
          </a:p>
        </p:txBody>
      </p:sp>
      <p:sp>
        <p:nvSpPr>
          <p:cNvPr id="4" name="Rectangle 1">
            <a:extLst>
              <a:ext uri="{FF2B5EF4-FFF2-40B4-BE49-F238E27FC236}">
                <a16:creationId xmlns="" xmlns:a16="http://schemas.microsoft.com/office/drawing/2014/main" id="{801021A6-B6C9-49BD-9C7C-DCD06AF06CEF}"/>
              </a:ext>
            </a:extLst>
          </p:cNvPr>
          <p:cNvSpPr>
            <a:spLocks noChangeArrowheads="1"/>
          </p:cNvSpPr>
          <p:nvPr/>
        </p:nvSpPr>
        <p:spPr bwMode="auto">
          <a:xfrm>
            <a:off x="319553" y="1806149"/>
            <a:ext cx="5776447" cy="4955074"/>
          </a:xfrm>
          <a:prstGeom prst="rect">
            <a:avLst/>
          </a:prstGeom>
          <a:noFill/>
          <a:ln>
            <a:noFill/>
          </a:ln>
          <a:effectLst/>
        </p:spPr>
        <p:txBody>
          <a:bodyPr vert="horz" wrap="square" lIns="91440" tIns="45720" rIns="91440" bIns="0" numCol="1" anchor="ctr" anchorCtr="0" compatLnSpc="1">
            <a:prstTxWarp prst="textNoShape">
              <a:avLst/>
            </a:prstTxWarp>
            <a:spAutoFit/>
          </a:bodyPr>
          <a:lstStyle/>
          <a:p>
            <a:pPr>
              <a:lnSpc>
                <a:spcPct val="107000"/>
              </a:lnSpc>
              <a:spcAft>
                <a:spcPts val="800"/>
              </a:spcAft>
            </a:pPr>
            <a:r>
              <a:rPr lang="en-US" sz="2400" b="1" i="1" dirty="0">
                <a:solidFill>
                  <a:schemeClr val="accent4"/>
                </a:solidFill>
                <a:effectLst>
                  <a:outerShdw blurRad="38100" dist="38100" dir="2700000" algn="tl">
                    <a:srgbClr val="000000">
                      <a:alpha val="43137"/>
                    </a:srgbClr>
                  </a:outerShdw>
                </a:effectLst>
                <a:latin typeface="Gill Sans Nova Light" panose="020B0302020104020203" pitchFamily="34" charset="0"/>
                <a:ea typeface="Calibri" panose="020F0502020204030204" pitchFamily="34" charset="0"/>
                <a:cs typeface="Times New Roman" panose="02020603050405020304" pitchFamily="18" charset="0"/>
              </a:rPr>
              <a:t>Surfing</a:t>
            </a:r>
          </a:p>
          <a:p>
            <a:pPr>
              <a:lnSpc>
                <a:spcPct val="107000"/>
              </a:lnSpc>
              <a:spcAft>
                <a:spcPts val="800"/>
              </a:spcAft>
            </a:pPr>
            <a:r>
              <a:rPr lang="en-US" sz="2000" b="1" dirty="0">
                <a:solidFill>
                  <a:schemeClr val="bg1"/>
                </a:solidFill>
                <a:effectLst>
                  <a:outerShdw blurRad="38100" dist="38100" dir="2700000" algn="tl">
                    <a:srgbClr val="000000">
                      <a:alpha val="43137"/>
                    </a:srgbClr>
                  </a:outerShdw>
                </a:effectLst>
                <a:latin typeface="Gill Sans Nova Light" panose="020B0302020104020203" pitchFamily="34" charset="0"/>
                <a:ea typeface="Calibri" panose="020F0502020204030204" pitchFamily="34" charset="0"/>
                <a:cs typeface="Times New Roman" panose="02020603050405020304" pitchFamily="18" charset="0"/>
              </a:rPr>
              <a:t>Portugal is one of Europe’s top surfing destinations, and every year thousands of wave-lovers flock to destinations like </a:t>
            </a:r>
            <a:r>
              <a:rPr lang="en-US" sz="2000" b="1" dirty="0" err="1">
                <a:solidFill>
                  <a:schemeClr val="bg1"/>
                </a:solidFill>
                <a:effectLst>
                  <a:outerShdw blurRad="38100" dist="38100" dir="2700000" algn="tl">
                    <a:srgbClr val="000000">
                      <a:alpha val="43137"/>
                    </a:srgbClr>
                  </a:outerShdw>
                </a:effectLst>
                <a:latin typeface="Gill Sans Nova Light" panose="020B0302020104020203" pitchFamily="34" charset="0"/>
                <a:ea typeface="Calibri" panose="020F0502020204030204" pitchFamily="34" charset="0"/>
                <a:cs typeface="Times New Roman" panose="02020603050405020304" pitchFamily="18" charset="0"/>
              </a:rPr>
              <a:t>Sagres</a:t>
            </a:r>
            <a:r>
              <a:rPr lang="en-US" sz="2000" b="1" dirty="0">
                <a:solidFill>
                  <a:schemeClr val="bg1"/>
                </a:solidFill>
                <a:effectLst>
                  <a:outerShdw blurRad="38100" dist="38100" dir="2700000" algn="tl">
                    <a:srgbClr val="000000">
                      <a:alpha val="43137"/>
                    </a:srgbClr>
                  </a:outerShdw>
                </a:effectLst>
                <a:latin typeface="Gill Sans Nova Light" panose="020B0302020104020203" pitchFamily="34" charset="0"/>
                <a:ea typeface="Calibri" panose="020F0502020204030204" pitchFamily="34" charset="0"/>
                <a:cs typeface="Times New Roman" panose="02020603050405020304" pitchFamily="18" charset="0"/>
              </a:rPr>
              <a:t> in the Algarve, </a:t>
            </a:r>
            <a:r>
              <a:rPr lang="en-US" sz="2000" b="1" dirty="0" err="1">
                <a:solidFill>
                  <a:schemeClr val="bg1"/>
                </a:solidFill>
                <a:effectLst>
                  <a:outerShdw blurRad="38100" dist="38100" dir="2700000" algn="tl">
                    <a:srgbClr val="000000">
                      <a:alpha val="43137"/>
                    </a:srgbClr>
                  </a:outerShdw>
                </a:effectLst>
                <a:latin typeface="Gill Sans Nova Light" panose="020B0302020104020203" pitchFamily="34" charset="0"/>
                <a:ea typeface="Calibri" panose="020F0502020204030204" pitchFamily="34" charset="0"/>
                <a:cs typeface="Times New Roman" panose="02020603050405020304" pitchFamily="18" charset="0"/>
              </a:rPr>
              <a:t>Peniche</a:t>
            </a:r>
            <a:r>
              <a:rPr lang="en-US" sz="2000" b="1" dirty="0">
                <a:solidFill>
                  <a:schemeClr val="bg1"/>
                </a:solidFill>
                <a:effectLst>
                  <a:outerShdw blurRad="38100" dist="38100" dir="2700000" algn="tl">
                    <a:srgbClr val="000000">
                      <a:alpha val="43137"/>
                    </a:srgbClr>
                  </a:outerShdw>
                </a:effectLst>
                <a:latin typeface="Gill Sans Nova Light" panose="020B0302020104020203" pitchFamily="34" charset="0"/>
                <a:ea typeface="Calibri" panose="020F0502020204030204" pitchFamily="34" charset="0"/>
                <a:cs typeface="Times New Roman" panose="02020603050405020304" pitchFamily="18" charset="0"/>
              </a:rPr>
              <a:t>, </a:t>
            </a:r>
            <a:r>
              <a:rPr lang="en-US" sz="2000" b="1" dirty="0" err="1">
                <a:solidFill>
                  <a:schemeClr val="bg1"/>
                </a:solidFill>
                <a:effectLst>
                  <a:outerShdw blurRad="38100" dist="38100" dir="2700000" algn="tl">
                    <a:srgbClr val="000000">
                      <a:alpha val="43137"/>
                    </a:srgbClr>
                  </a:outerShdw>
                </a:effectLst>
                <a:latin typeface="Gill Sans Nova Light" panose="020B0302020104020203" pitchFamily="34" charset="0"/>
                <a:ea typeface="Calibri" panose="020F0502020204030204" pitchFamily="34" charset="0"/>
                <a:cs typeface="Times New Roman" panose="02020603050405020304" pitchFamily="18" charset="0"/>
              </a:rPr>
              <a:t>Nazaré</a:t>
            </a:r>
            <a:r>
              <a:rPr lang="en-US" sz="2000" b="1" dirty="0">
                <a:solidFill>
                  <a:schemeClr val="bg1"/>
                </a:solidFill>
                <a:effectLst>
                  <a:outerShdw blurRad="38100" dist="38100" dir="2700000" algn="tl">
                    <a:srgbClr val="000000">
                      <a:alpha val="43137"/>
                    </a:srgbClr>
                  </a:outerShdw>
                </a:effectLst>
                <a:latin typeface="Gill Sans Nova Light" panose="020B0302020104020203" pitchFamily="34" charset="0"/>
                <a:ea typeface="Calibri" panose="020F0502020204030204" pitchFamily="34" charset="0"/>
                <a:cs typeface="Times New Roman" panose="02020603050405020304" pitchFamily="18" charset="0"/>
              </a:rPr>
              <a:t>, and </a:t>
            </a:r>
            <a:r>
              <a:rPr lang="en-US" sz="2000" b="1" dirty="0" err="1">
                <a:solidFill>
                  <a:schemeClr val="bg1"/>
                </a:solidFill>
                <a:effectLst>
                  <a:outerShdw blurRad="38100" dist="38100" dir="2700000" algn="tl">
                    <a:srgbClr val="000000">
                      <a:alpha val="43137"/>
                    </a:srgbClr>
                  </a:outerShdw>
                </a:effectLst>
                <a:latin typeface="Gill Sans Nova Light" panose="020B0302020104020203" pitchFamily="34" charset="0"/>
                <a:ea typeface="Calibri" panose="020F0502020204030204" pitchFamily="34" charset="0"/>
                <a:cs typeface="Times New Roman" panose="02020603050405020304" pitchFamily="18" charset="0"/>
              </a:rPr>
              <a:t>Matosinhos</a:t>
            </a:r>
            <a:r>
              <a:rPr lang="en-US" sz="2000" b="1" dirty="0">
                <a:solidFill>
                  <a:schemeClr val="bg1"/>
                </a:solidFill>
                <a:effectLst>
                  <a:outerShdw blurRad="38100" dist="38100" dir="2700000" algn="tl">
                    <a:srgbClr val="000000">
                      <a:alpha val="43137"/>
                    </a:srgbClr>
                  </a:outerShdw>
                </a:effectLst>
                <a:latin typeface="Gill Sans Nova Light" panose="020B0302020104020203" pitchFamily="34" charset="0"/>
                <a:ea typeface="Calibri" panose="020F0502020204030204" pitchFamily="34" charset="0"/>
                <a:cs typeface="Times New Roman" panose="02020603050405020304" pitchFamily="18" charset="0"/>
              </a:rPr>
              <a:t> near Porto to put board to water on Portugal’s Atlantic coast. But Portugal isn’t just another surfing destination, it’s where some of the top surfing records have been broken.</a:t>
            </a:r>
          </a:p>
          <a:p>
            <a:pPr>
              <a:lnSpc>
                <a:spcPct val="107000"/>
              </a:lnSpc>
              <a:spcAft>
                <a:spcPts val="800"/>
              </a:spcAft>
            </a:pPr>
            <a:r>
              <a:rPr lang="en-US" sz="2000" b="1" dirty="0">
                <a:solidFill>
                  <a:schemeClr val="bg1"/>
                </a:solidFill>
                <a:effectLst>
                  <a:outerShdw blurRad="38100" dist="38100" dir="2700000" algn="tl">
                    <a:srgbClr val="000000">
                      <a:alpha val="43137"/>
                    </a:srgbClr>
                  </a:outerShdw>
                </a:effectLst>
                <a:latin typeface="Gill Sans Nova Light" panose="020B0302020104020203" pitchFamily="34" charset="0"/>
                <a:ea typeface="Calibri" panose="020F0502020204030204" pitchFamily="34" charset="0"/>
                <a:cs typeface="Times New Roman" panose="02020603050405020304" pitchFamily="18" charset="0"/>
              </a:rPr>
              <a:t>In 2012, Garrett McNamara entered the Guinness Book of Records for surfing the highest wave ever recorded. The Hawaiian surfer managed to catch a 78-foot wave just outside of </a:t>
            </a:r>
            <a:r>
              <a:rPr lang="en-US" sz="2000" b="1" dirty="0" err="1">
                <a:solidFill>
                  <a:schemeClr val="bg1"/>
                </a:solidFill>
                <a:effectLst>
                  <a:outerShdw blurRad="38100" dist="38100" dir="2700000" algn="tl">
                    <a:srgbClr val="000000">
                      <a:alpha val="43137"/>
                    </a:srgbClr>
                  </a:outerShdw>
                </a:effectLst>
                <a:latin typeface="Gill Sans Nova Light" panose="020B0302020104020203" pitchFamily="34" charset="0"/>
                <a:ea typeface="Calibri" panose="020F0502020204030204" pitchFamily="34" charset="0"/>
                <a:cs typeface="Times New Roman" panose="02020603050405020304" pitchFamily="18" charset="0"/>
              </a:rPr>
              <a:t>Nazaré</a:t>
            </a:r>
            <a:r>
              <a:rPr lang="en-US" sz="2000" b="1" dirty="0">
                <a:solidFill>
                  <a:schemeClr val="bg1"/>
                </a:solidFill>
                <a:effectLst>
                  <a:outerShdw blurRad="38100" dist="38100" dir="2700000" algn="tl">
                    <a:srgbClr val="000000">
                      <a:alpha val="43137"/>
                    </a:srgbClr>
                  </a:outerShdw>
                </a:effectLst>
                <a:latin typeface="Gill Sans Nova Light" panose="020B0302020104020203" pitchFamily="34" charset="0"/>
                <a:ea typeface="Calibri" panose="020F0502020204030204" pitchFamily="34" charset="0"/>
                <a:cs typeface="Times New Roman" panose="02020603050405020304" pitchFamily="18" charset="0"/>
              </a:rPr>
              <a:t>, around 90 minutes north of Lisbon.</a:t>
            </a:r>
          </a:p>
          <a:p>
            <a:pPr>
              <a:lnSpc>
                <a:spcPct val="107000"/>
              </a:lnSpc>
              <a:spcAft>
                <a:spcPts val="800"/>
              </a:spcAft>
            </a:pPr>
            <a:r>
              <a:rPr lang="en-US" sz="1600" dirty="0">
                <a:solidFill>
                  <a:schemeClr val="bg1"/>
                </a:solidFill>
                <a:effectLst>
                  <a:outerShdw blurRad="38100" dist="38100" dir="2700000" algn="tl">
                    <a:srgbClr val="000000">
                      <a:alpha val="43137"/>
                    </a:srgbClr>
                  </a:outerShdw>
                </a:effectLst>
                <a:latin typeface="Gill Sans Nova Light" panose="020B0302020104020203" pitchFamily="34" charset="0"/>
                <a:ea typeface="Calibri" panose="020F0502020204030204" pitchFamily="34" charset="0"/>
                <a:cs typeface="Times New Roman" panose="02020603050405020304" pitchFamily="18" charset="0"/>
              </a:rPr>
              <a:t>.</a:t>
            </a:r>
            <a:endParaRPr lang="en-US" sz="2000" dirty="0">
              <a:solidFill>
                <a:schemeClr val="bg1"/>
              </a:solidFill>
              <a:effectLst>
                <a:outerShdw blurRad="38100" dist="38100" dir="2700000" algn="tl">
                  <a:srgbClr val="000000">
                    <a:alpha val="43137"/>
                  </a:srgbClr>
                </a:outerShdw>
              </a:effectLst>
              <a:latin typeface="Gill Sans Nova Light" panose="020B0302020104020203" pitchFamily="34" charset="0"/>
              <a:ea typeface="Calibri" panose="020F0502020204030204" pitchFamily="34" charset="0"/>
              <a:cs typeface="Times New Roman" panose="02020603050405020304" pitchFamily="18" charset="0"/>
            </a:endParaRPr>
          </a:p>
        </p:txBody>
      </p:sp>
      <p:sp>
        <p:nvSpPr>
          <p:cNvPr id="11" name="AutoShape 4" descr="Resultado de imagem para pasteis nata png">
            <a:extLst>
              <a:ext uri="{FF2B5EF4-FFF2-40B4-BE49-F238E27FC236}">
                <a16:creationId xmlns="" xmlns:a16="http://schemas.microsoft.com/office/drawing/2014/main" id="{31E1D1F4-EC81-4848-A52A-B4B5416BA99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PT"/>
          </a:p>
        </p:txBody>
      </p:sp>
      <p:sp>
        <p:nvSpPr>
          <p:cNvPr id="2" name="AutoShape 4" descr="Resultado de imagem para descobrimentos">
            <a:extLst>
              <a:ext uri="{FF2B5EF4-FFF2-40B4-BE49-F238E27FC236}">
                <a16:creationId xmlns="" xmlns:a16="http://schemas.microsoft.com/office/drawing/2014/main" id="{EC1D6D69-2AC1-4079-88F0-E5E096E606B8}"/>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PT"/>
          </a:p>
        </p:txBody>
      </p:sp>
    </p:spTree>
    <p:extLst>
      <p:ext uri="{BB962C8B-B14F-4D97-AF65-F5344CB8AC3E}">
        <p14:creationId xmlns:p14="http://schemas.microsoft.com/office/powerpoint/2010/main" val="2266172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alpha val="31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A7157FCB-0CF4-4653-9B28-B6706637AF8E}"/>
              </a:ext>
            </a:extLst>
          </p:cNvPr>
          <p:cNvSpPr txBox="1"/>
          <p:nvPr/>
        </p:nvSpPr>
        <p:spPr>
          <a:xfrm>
            <a:off x="222822" y="0"/>
            <a:ext cx="9411625" cy="1107996"/>
          </a:xfrm>
          <a:prstGeom prst="rect">
            <a:avLst/>
          </a:prstGeom>
          <a:noFill/>
        </p:spPr>
        <p:txBody>
          <a:bodyPr wrap="square" rtlCol="0">
            <a:spAutoFit/>
          </a:bodyPr>
          <a:lstStyle/>
          <a:p>
            <a:r>
              <a:rPr lang="pt-PT" sz="6600" dirty="0">
                <a:solidFill>
                  <a:schemeClr val="accent4"/>
                </a:solidFill>
                <a:effectLst>
                  <a:outerShdw blurRad="38100" dist="38100" dir="2700000" algn="tl">
                    <a:srgbClr val="000000">
                      <a:alpha val="43137"/>
                    </a:srgbClr>
                  </a:outerShdw>
                </a:effectLst>
                <a:latin typeface="Franklin Gothic Demi Cond" panose="020B0706030402020204" pitchFamily="34" charset="0"/>
              </a:rPr>
              <a:t>The Portuguese people</a:t>
            </a:r>
          </a:p>
        </p:txBody>
      </p:sp>
      <p:sp>
        <p:nvSpPr>
          <p:cNvPr id="3" name="TextBox 2">
            <a:extLst>
              <a:ext uri="{FF2B5EF4-FFF2-40B4-BE49-F238E27FC236}">
                <a16:creationId xmlns="" xmlns:a16="http://schemas.microsoft.com/office/drawing/2014/main" id="{5635C755-6B97-4DEC-9C70-AD550F2BA411}"/>
              </a:ext>
            </a:extLst>
          </p:cNvPr>
          <p:cNvSpPr txBox="1"/>
          <p:nvPr/>
        </p:nvSpPr>
        <p:spPr>
          <a:xfrm>
            <a:off x="372366" y="1077500"/>
            <a:ext cx="8271029" cy="369332"/>
          </a:xfrm>
          <a:prstGeom prst="rect">
            <a:avLst/>
          </a:prstGeom>
          <a:noFill/>
        </p:spPr>
        <p:txBody>
          <a:bodyPr wrap="square" rtlCol="0">
            <a:spAutoFit/>
          </a:bodyPr>
          <a:lstStyle/>
          <a:p>
            <a:r>
              <a:rPr lang="pt-PT" b="1" i="1" dirty="0">
                <a:latin typeface="Gill Sans Nova Light" panose="020B0302020104020203" pitchFamily="34" charset="0"/>
              </a:rPr>
              <a:t>Portugal – The country of Fado and tiles </a:t>
            </a:r>
          </a:p>
        </p:txBody>
      </p:sp>
      <p:sp>
        <p:nvSpPr>
          <p:cNvPr id="4" name="Rectangle 1">
            <a:extLst>
              <a:ext uri="{FF2B5EF4-FFF2-40B4-BE49-F238E27FC236}">
                <a16:creationId xmlns="" xmlns:a16="http://schemas.microsoft.com/office/drawing/2014/main" id="{801021A6-B6C9-49BD-9C7C-DCD06AF06CEF}"/>
              </a:ext>
            </a:extLst>
          </p:cNvPr>
          <p:cNvSpPr>
            <a:spLocks noChangeArrowheads="1"/>
          </p:cNvSpPr>
          <p:nvPr/>
        </p:nvSpPr>
        <p:spPr bwMode="auto">
          <a:xfrm>
            <a:off x="372366" y="1615200"/>
            <a:ext cx="6797983" cy="4567661"/>
          </a:xfrm>
          <a:prstGeom prst="rect">
            <a:avLst/>
          </a:prstGeom>
          <a:noFill/>
          <a:ln>
            <a:noFill/>
          </a:ln>
          <a:effectLst/>
        </p:spPr>
        <p:txBody>
          <a:bodyPr vert="horz" wrap="square" lIns="91440" tIns="45720" rIns="91440" bIns="0" numCol="1" anchor="ctr" anchorCtr="0" compatLnSpc="1">
            <a:prstTxWarp prst="textNoShape">
              <a:avLst/>
            </a:prstTxWarp>
            <a:spAutoFit/>
          </a:bodyPr>
          <a:lstStyle/>
          <a:p>
            <a:pPr>
              <a:lnSpc>
                <a:spcPct val="107000"/>
              </a:lnSpc>
              <a:spcAft>
                <a:spcPts val="800"/>
              </a:spcAft>
            </a:pPr>
            <a:r>
              <a:rPr lang="en-US" sz="2000" b="1" i="1" dirty="0" err="1">
                <a:solidFill>
                  <a:schemeClr val="accent4"/>
                </a:solidFill>
                <a:effectLst>
                  <a:outerShdw blurRad="38100" dist="38100" dir="2700000" algn="tl">
                    <a:srgbClr val="000000">
                      <a:alpha val="43137"/>
                    </a:srgbClr>
                  </a:outerShdw>
                </a:effectLst>
                <a:latin typeface="Gill Sans Nova Light" panose="020B0302020104020203" pitchFamily="34" charset="0"/>
                <a:ea typeface="Calibri" panose="020F0502020204030204" pitchFamily="34" charset="0"/>
              </a:rPr>
              <a:t>Fado</a:t>
            </a:r>
            <a:endParaRPr lang="en-US" sz="2000" b="1" i="1" dirty="0">
              <a:solidFill>
                <a:schemeClr val="accent4"/>
              </a:solidFill>
              <a:effectLst>
                <a:outerShdw blurRad="38100" dist="38100" dir="2700000" algn="tl">
                  <a:srgbClr val="000000">
                    <a:alpha val="43137"/>
                  </a:srgbClr>
                </a:outerShdw>
              </a:effectLst>
              <a:latin typeface="Gill Sans Nova Light" panose="020B0302020104020203" pitchFamily="34" charset="0"/>
              <a:ea typeface="Calibri" panose="020F0502020204030204" pitchFamily="34" charset="0"/>
            </a:endParaRPr>
          </a:p>
          <a:p>
            <a:pPr>
              <a:lnSpc>
                <a:spcPct val="107000"/>
              </a:lnSpc>
              <a:spcAft>
                <a:spcPts val="800"/>
              </a:spcAft>
            </a:pPr>
            <a:r>
              <a:rPr lang="en-US" sz="1600" dirty="0">
                <a:latin typeface="Gill Sans Nova Light" panose="020B0302020104020203" pitchFamily="34" charset="0"/>
                <a:ea typeface="Calibri" panose="020F0502020204030204" pitchFamily="34" charset="0"/>
              </a:rPr>
              <a:t>It is a distinctively Portuguese style that expresses saudade, a longing for something or someone distant, absent, or maybe even never encountered. Sung, usually solo, with guitar accompaniment. </a:t>
            </a:r>
            <a:r>
              <a:rPr lang="en-US" sz="1600" dirty="0" err="1">
                <a:latin typeface="Gill Sans Nova Light" panose="020B0302020104020203" pitchFamily="34" charset="0"/>
                <a:ea typeface="Calibri" panose="020F0502020204030204" pitchFamily="34" charset="0"/>
              </a:rPr>
              <a:t>Amália</a:t>
            </a:r>
            <a:r>
              <a:rPr lang="en-US" sz="1600" dirty="0">
                <a:latin typeface="Gill Sans Nova Light" panose="020B0302020104020203" pitchFamily="34" charset="0"/>
                <a:ea typeface="Calibri" panose="020F0502020204030204" pitchFamily="34" charset="0"/>
              </a:rPr>
              <a:t> Rodrigues is considered the best </a:t>
            </a:r>
            <a:r>
              <a:rPr lang="en-US" sz="1600" dirty="0" err="1">
                <a:latin typeface="Gill Sans Nova Light" panose="020B0302020104020203" pitchFamily="34" charset="0"/>
                <a:ea typeface="Calibri" panose="020F0502020204030204" pitchFamily="34" charset="0"/>
              </a:rPr>
              <a:t>fadista</a:t>
            </a:r>
            <a:r>
              <a:rPr lang="en-US" sz="1600" dirty="0">
                <a:latin typeface="Gill Sans Nova Light" panose="020B0302020104020203" pitchFamily="34" charset="0"/>
                <a:ea typeface="Calibri" panose="020F0502020204030204" pitchFamily="34" charset="0"/>
              </a:rPr>
              <a:t> ever.</a:t>
            </a:r>
          </a:p>
          <a:p>
            <a:pPr>
              <a:lnSpc>
                <a:spcPct val="107000"/>
              </a:lnSpc>
              <a:spcAft>
                <a:spcPts val="800"/>
              </a:spcAft>
            </a:pPr>
            <a:r>
              <a:rPr lang="en-US" sz="1600" b="1" i="1" dirty="0">
                <a:solidFill>
                  <a:schemeClr val="accent4"/>
                </a:solidFill>
                <a:effectLst>
                  <a:outerShdw blurRad="38100" dist="38100" dir="2700000" algn="tl">
                    <a:srgbClr val="000000">
                      <a:alpha val="43137"/>
                    </a:srgbClr>
                  </a:outerShdw>
                </a:effectLst>
                <a:latin typeface="Gill Sans Nova Light" panose="020B0302020104020203" pitchFamily="34" charset="0"/>
                <a:ea typeface="Calibri" panose="020F0502020204030204" pitchFamily="34" charset="0"/>
              </a:rPr>
              <a:t>Tiles</a:t>
            </a:r>
          </a:p>
          <a:p>
            <a:pPr>
              <a:lnSpc>
                <a:spcPct val="107000"/>
              </a:lnSpc>
              <a:spcAft>
                <a:spcPts val="800"/>
              </a:spcAft>
            </a:pPr>
            <a:r>
              <a:rPr lang="en-US" sz="1600" dirty="0">
                <a:solidFill>
                  <a:srgbClr val="000000"/>
                </a:solidFill>
                <a:latin typeface="Gill Sans Nova Light" panose="020B0302020104020203" pitchFamily="34" charset="0"/>
                <a:ea typeface="Calibri" panose="020F0502020204030204" pitchFamily="34" charset="0"/>
              </a:rPr>
              <a:t>Portuguese buildings, particularly those in Lisbon, are incredibly photogenic thanks to the beautiful tiles that line the outside.</a:t>
            </a:r>
          </a:p>
          <a:p>
            <a:pPr>
              <a:lnSpc>
                <a:spcPct val="107000"/>
              </a:lnSpc>
              <a:spcAft>
                <a:spcPts val="800"/>
              </a:spcAft>
            </a:pPr>
            <a:r>
              <a:rPr lang="en-US" sz="1600" dirty="0">
                <a:solidFill>
                  <a:srgbClr val="000000"/>
                </a:solidFill>
                <a:latin typeface="Gill Sans Nova Light" panose="020B0302020104020203" pitchFamily="34" charset="0"/>
                <a:ea typeface="Calibri" panose="020F0502020204030204" pitchFamily="34" charset="0"/>
              </a:rPr>
              <a:t>Tiles are used to regulate heat in the buildings, and the concept was introduced into Portugal when Portugal was under Moorish rule. When Portugal regained control, it kept the tiles but with one slight change.</a:t>
            </a:r>
          </a:p>
          <a:p>
            <a:pPr>
              <a:lnSpc>
                <a:spcPct val="107000"/>
              </a:lnSpc>
              <a:spcAft>
                <a:spcPts val="800"/>
              </a:spcAft>
            </a:pPr>
            <a:r>
              <a:rPr lang="en-US" sz="1600" dirty="0">
                <a:solidFill>
                  <a:srgbClr val="000000"/>
                </a:solidFill>
                <a:latin typeface="Gill Sans Nova Light" panose="020B0302020104020203" pitchFamily="34" charset="0"/>
                <a:ea typeface="Calibri" panose="020F0502020204030204" pitchFamily="34" charset="0"/>
              </a:rPr>
              <a:t>Painting people is prohibited under Islam, and the early Moorish azulejos used geometric shapes as their designs. This rule doesn’t exist in Catholicism, and so tile makers began painting elaborate scenes often of the Portuguese explorers going around the world, daily life in Portugal, religious scenes, and pictures of royalty and rulers.</a:t>
            </a:r>
          </a:p>
        </p:txBody>
      </p:sp>
      <p:sp>
        <p:nvSpPr>
          <p:cNvPr id="11" name="AutoShape 4" descr="Resultado de imagem para pasteis nata png">
            <a:extLst>
              <a:ext uri="{FF2B5EF4-FFF2-40B4-BE49-F238E27FC236}">
                <a16:creationId xmlns="" xmlns:a16="http://schemas.microsoft.com/office/drawing/2014/main" id="{31E1D1F4-EC81-4848-A52A-B4B5416BA99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PT"/>
          </a:p>
        </p:txBody>
      </p:sp>
      <p:pic>
        <p:nvPicPr>
          <p:cNvPr id="7170" name="Picture 2" descr="Resultado de imagem para azulejos portugueses">
            <a:extLst>
              <a:ext uri="{FF2B5EF4-FFF2-40B4-BE49-F238E27FC236}">
                <a16:creationId xmlns="" xmlns:a16="http://schemas.microsoft.com/office/drawing/2014/main" id="{424D33EB-2901-48DD-9322-267AF423A78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802"/>
          <a:stretch/>
        </p:blipFill>
        <p:spPr bwMode="auto">
          <a:xfrm>
            <a:off x="7432889" y="1230951"/>
            <a:ext cx="4500997" cy="452944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8194" name="Picture 2" descr="Resultado de imagem para guitarra portuguesa png">
            <a:extLst>
              <a:ext uri="{FF2B5EF4-FFF2-40B4-BE49-F238E27FC236}">
                <a16:creationId xmlns="" xmlns:a16="http://schemas.microsoft.com/office/drawing/2014/main" id="{05995E78-166D-4923-B94D-5DD11B8362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476838">
            <a:off x="7146720" y="1223493"/>
            <a:ext cx="45704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267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alpha val="82000"/>
          </a:schemeClr>
        </a:solidFill>
        <a:effectLst/>
      </p:bgPr>
    </p:bg>
    <p:spTree>
      <p:nvGrpSpPr>
        <p:cNvPr id="1" name=""/>
        <p:cNvGrpSpPr/>
        <p:nvPr/>
      </p:nvGrpSpPr>
      <p:grpSpPr>
        <a:xfrm>
          <a:off x="0" y="0"/>
          <a:ext cx="0" cy="0"/>
          <a:chOff x="0" y="0"/>
          <a:chExt cx="0" cy="0"/>
        </a:xfrm>
      </p:grpSpPr>
      <p:pic>
        <p:nvPicPr>
          <p:cNvPr id="9244" name="Picture 28" descr="Resultado de imagem para rolhas de cortiça">
            <a:extLst>
              <a:ext uri="{FF2B5EF4-FFF2-40B4-BE49-F238E27FC236}">
                <a16:creationId xmlns="" xmlns:a16="http://schemas.microsoft.com/office/drawing/2014/main" id="{0ECD6061-0B3E-480E-A9F3-717828F667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4839" y="4200526"/>
            <a:ext cx="4866385" cy="2378514"/>
          </a:xfrm>
          <a:prstGeom prst="rect">
            <a:avLst/>
          </a:prstGeom>
          <a:noFill/>
          <a:effectLst>
            <a:softEdge rad="19050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 xmlns:a16="http://schemas.microsoft.com/office/drawing/2014/main" id="{A7157FCB-0CF4-4653-9B28-B6706637AF8E}"/>
              </a:ext>
            </a:extLst>
          </p:cNvPr>
          <p:cNvSpPr txBox="1"/>
          <p:nvPr/>
        </p:nvSpPr>
        <p:spPr>
          <a:xfrm>
            <a:off x="439400" y="100586"/>
            <a:ext cx="9411625" cy="1107996"/>
          </a:xfrm>
          <a:prstGeom prst="rect">
            <a:avLst/>
          </a:prstGeom>
          <a:noFill/>
        </p:spPr>
        <p:txBody>
          <a:bodyPr wrap="square" rtlCol="0">
            <a:spAutoFit/>
          </a:bodyPr>
          <a:lstStyle/>
          <a:p>
            <a:r>
              <a:rPr lang="pt-PT" sz="6600" dirty="0">
                <a:solidFill>
                  <a:schemeClr val="accent4"/>
                </a:solidFill>
                <a:effectLst>
                  <a:outerShdw blurRad="38100" dist="38100" dir="2700000" algn="tl">
                    <a:srgbClr val="000000">
                      <a:alpha val="43137"/>
                    </a:srgbClr>
                  </a:outerShdw>
                </a:effectLst>
                <a:latin typeface="Franklin Gothic Demi Cond" panose="020B0706030402020204" pitchFamily="34" charset="0"/>
              </a:rPr>
              <a:t>The Portuguese people</a:t>
            </a:r>
          </a:p>
        </p:txBody>
      </p:sp>
      <p:sp>
        <p:nvSpPr>
          <p:cNvPr id="6" name="TextBox 5">
            <a:extLst>
              <a:ext uri="{FF2B5EF4-FFF2-40B4-BE49-F238E27FC236}">
                <a16:creationId xmlns="" xmlns:a16="http://schemas.microsoft.com/office/drawing/2014/main" id="{757CD202-B2D0-476C-A2CD-73B1F86C8DFE}"/>
              </a:ext>
            </a:extLst>
          </p:cNvPr>
          <p:cNvSpPr txBox="1"/>
          <p:nvPr/>
        </p:nvSpPr>
        <p:spPr>
          <a:xfrm>
            <a:off x="496191" y="1125125"/>
            <a:ext cx="8762109" cy="369332"/>
          </a:xfrm>
          <a:prstGeom prst="rect">
            <a:avLst/>
          </a:prstGeom>
          <a:noFill/>
        </p:spPr>
        <p:txBody>
          <a:bodyPr wrap="square" rtlCol="0">
            <a:spAutoFit/>
          </a:bodyPr>
          <a:lstStyle/>
          <a:p>
            <a:r>
              <a:rPr lang="pt-PT" b="1" i="1" dirty="0">
                <a:latin typeface="Gill Sans Nova Light" panose="020B0302020104020203" pitchFamily="34" charset="0"/>
              </a:rPr>
              <a:t>Portugal is also known for its football players. And we are also the world’s biggest producer of cork!</a:t>
            </a:r>
          </a:p>
        </p:txBody>
      </p:sp>
      <p:sp>
        <p:nvSpPr>
          <p:cNvPr id="2" name="Rectangle 1">
            <a:extLst>
              <a:ext uri="{FF2B5EF4-FFF2-40B4-BE49-F238E27FC236}">
                <a16:creationId xmlns="" xmlns:a16="http://schemas.microsoft.com/office/drawing/2014/main" id="{9009E645-E5FC-4A53-A45A-43C5D81A7585}"/>
              </a:ext>
            </a:extLst>
          </p:cNvPr>
          <p:cNvSpPr/>
          <p:nvPr/>
        </p:nvSpPr>
        <p:spPr>
          <a:xfrm>
            <a:off x="496191" y="1646962"/>
            <a:ext cx="5266075" cy="4708981"/>
          </a:xfrm>
          <a:prstGeom prst="rect">
            <a:avLst/>
          </a:prstGeom>
        </p:spPr>
        <p:txBody>
          <a:bodyPr wrap="square">
            <a:spAutoFit/>
          </a:bodyPr>
          <a:lstStyle/>
          <a:p>
            <a:r>
              <a:rPr lang="en-US" sz="2400" b="1" i="1" dirty="0">
                <a:solidFill>
                  <a:schemeClr val="accent4"/>
                </a:solidFill>
                <a:effectLst>
                  <a:outerShdw blurRad="38100" dist="38100" dir="2700000" algn="tl">
                    <a:srgbClr val="000000">
                      <a:alpha val="43137"/>
                    </a:srgbClr>
                  </a:outerShdw>
                </a:effectLst>
                <a:latin typeface="Gill Sans Nova Light" panose="020B0302020104020203" pitchFamily="34" charset="0"/>
              </a:rPr>
              <a:t>Football</a:t>
            </a:r>
          </a:p>
          <a:p>
            <a:endParaRPr lang="en-US" dirty="0">
              <a:latin typeface="Gill Sans Nova Light" panose="020B0302020104020203" pitchFamily="34" charset="0"/>
            </a:endParaRPr>
          </a:p>
          <a:p>
            <a:r>
              <a:rPr lang="en-US" dirty="0">
                <a:latin typeface="Gill Sans Nova Light" panose="020B0302020104020203" pitchFamily="34" charset="0"/>
              </a:rPr>
              <a:t>Football is very important for most </a:t>
            </a:r>
            <a:r>
              <a:rPr lang="en-US" dirty="0" err="1">
                <a:latin typeface="Gill Sans Nova Light" panose="020B0302020104020203" pitchFamily="34" charset="0"/>
              </a:rPr>
              <a:t>portuguese</a:t>
            </a:r>
            <a:r>
              <a:rPr lang="en-US" dirty="0">
                <a:latin typeface="Gill Sans Nova Light" panose="020B0302020104020203" pitchFamily="34" charset="0"/>
              </a:rPr>
              <a:t> people!</a:t>
            </a:r>
          </a:p>
          <a:p>
            <a:endParaRPr lang="en-US" dirty="0">
              <a:latin typeface="Gill Sans Nova Light" panose="020B0302020104020203" pitchFamily="34" charset="0"/>
            </a:endParaRPr>
          </a:p>
          <a:p>
            <a:r>
              <a:rPr lang="en-US" dirty="0">
                <a:latin typeface="Gill Sans Nova Light" panose="020B0302020104020203" pitchFamily="34" charset="0"/>
              </a:rPr>
              <a:t>It’s impossible not to think of football when you think of Portugal. Most of Portugal’s most famous celebrities are footballers, for example Cristiano Ronaldo, Luís Figo, and </a:t>
            </a:r>
            <a:r>
              <a:rPr lang="en-US" dirty="0" err="1">
                <a:latin typeface="Gill Sans Nova Light" panose="020B0302020104020203" pitchFamily="34" charset="0"/>
              </a:rPr>
              <a:t>Eusébio</a:t>
            </a:r>
            <a:r>
              <a:rPr lang="en-US" dirty="0">
                <a:latin typeface="Gill Sans Nova Light" panose="020B0302020104020203" pitchFamily="34" charset="0"/>
              </a:rPr>
              <a:t>.</a:t>
            </a:r>
          </a:p>
          <a:p>
            <a:endParaRPr lang="en-US" dirty="0">
              <a:latin typeface="Gill Sans Nova Light" panose="020B0302020104020203" pitchFamily="34" charset="0"/>
            </a:endParaRPr>
          </a:p>
          <a:p>
            <a:r>
              <a:rPr lang="en-US" sz="2400" b="1" dirty="0">
                <a:solidFill>
                  <a:schemeClr val="accent4"/>
                </a:solidFill>
                <a:effectLst>
                  <a:outerShdw blurRad="38100" dist="38100" dir="2700000" algn="tl">
                    <a:srgbClr val="000000">
                      <a:alpha val="43137"/>
                    </a:srgbClr>
                  </a:outerShdw>
                </a:effectLst>
                <a:latin typeface="Gill Sans Nova Light" panose="020B0302020104020203" pitchFamily="34" charset="0"/>
              </a:rPr>
              <a:t>Cork</a:t>
            </a:r>
          </a:p>
          <a:p>
            <a:endParaRPr lang="en-US" dirty="0">
              <a:latin typeface="Gill Sans Nova Light" panose="020B0302020104020203" pitchFamily="34" charset="0"/>
            </a:endParaRPr>
          </a:p>
          <a:p>
            <a:r>
              <a:rPr lang="en-US" dirty="0">
                <a:latin typeface="Gill Sans Nova Light" panose="020B0302020104020203" pitchFamily="34" charset="0"/>
              </a:rPr>
              <a:t>It grows on trees (the cork oak or </a:t>
            </a:r>
            <a:r>
              <a:rPr lang="en-US" dirty="0" err="1">
                <a:latin typeface="Gill Sans Nova Light" panose="020B0302020104020203" pitchFamily="34" charset="0"/>
              </a:rPr>
              <a:t>sobreiro</a:t>
            </a:r>
            <a:r>
              <a:rPr lang="en-US" dirty="0">
                <a:latin typeface="Gill Sans Nova Light" panose="020B0302020104020203" pitchFamily="34" charset="0"/>
              </a:rPr>
              <a:t> in </a:t>
            </a:r>
            <a:r>
              <a:rPr lang="en-US" dirty="0" err="1">
                <a:latin typeface="Gill Sans Nova Light" panose="020B0302020104020203" pitchFamily="34" charset="0"/>
              </a:rPr>
              <a:t>portuguese</a:t>
            </a:r>
            <a:r>
              <a:rPr lang="en-US" dirty="0">
                <a:latin typeface="Gill Sans Nova Light" panose="020B0302020104020203" pitchFamily="34" charset="0"/>
              </a:rPr>
              <a:t>), in Portugal! It is made into bottle stoppers, pads to put under hot pots or plates, or bowls; also, shoe soles. Sliced thinner for surface decoration or trim on bags, belts, etc.</a:t>
            </a:r>
          </a:p>
        </p:txBody>
      </p:sp>
      <p:pic>
        <p:nvPicPr>
          <p:cNvPr id="9246" name="Picture 30" descr="Resultado de imagem para cristiano eusebio">
            <a:extLst>
              <a:ext uri="{FF2B5EF4-FFF2-40B4-BE49-F238E27FC236}">
                <a16:creationId xmlns="" xmlns:a16="http://schemas.microsoft.com/office/drawing/2014/main" id="{175439DC-F48B-4076-AD4C-691068974B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4839" y="1672083"/>
            <a:ext cx="4866384" cy="2433192"/>
          </a:xfrm>
          <a:prstGeom prst="rect">
            <a:avLst/>
          </a:prstGeom>
          <a:noFill/>
          <a:effectLst>
            <a:softEdge rad="1778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alpha val="55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A7157FCB-0CF4-4653-9B28-B6706637AF8E}"/>
              </a:ext>
            </a:extLst>
          </p:cNvPr>
          <p:cNvSpPr txBox="1"/>
          <p:nvPr/>
        </p:nvSpPr>
        <p:spPr>
          <a:xfrm>
            <a:off x="439400" y="100586"/>
            <a:ext cx="9411625" cy="1107996"/>
          </a:xfrm>
          <a:prstGeom prst="rect">
            <a:avLst/>
          </a:prstGeom>
          <a:noFill/>
        </p:spPr>
        <p:txBody>
          <a:bodyPr wrap="square" rtlCol="0">
            <a:spAutoFit/>
          </a:bodyPr>
          <a:lstStyle/>
          <a:p>
            <a:r>
              <a:rPr lang="pt-PT" sz="6600" dirty="0">
                <a:solidFill>
                  <a:schemeClr val="accent4"/>
                </a:solidFill>
                <a:effectLst>
                  <a:outerShdw blurRad="38100" dist="38100" dir="2700000" algn="tl">
                    <a:srgbClr val="000000">
                      <a:alpha val="43137"/>
                    </a:srgbClr>
                  </a:outerShdw>
                </a:effectLst>
                <a:latin typeface="Franklin Gothic Demi Cond" panose="020B0706030402020204" pitchFamily="34" charset="0"/>
              </a:rPr>
              <a:t>The Portuguese people</a:t>
            </a:r>
          </a:p>
        </p:txBody>
      </p:sp>
      <p:sp>
        <p:nvSpPr>
          <p:cNvPr id="2" name="Rectangle 1">
            <a:extLst>
              <a:ext uri="{FF2B5EF4-FFF2-40B4-BE49-F238E27FC236}">
                <a16:creationId xmlns="" xmlns:a16="http://schemas.microsoft.com/office/drawing/2014/main" id="{C8A7BC04-6F75-4B0B-9AD4-6120800FB2B2}"/>
              </a:ext>
            </a:extLst>
          </p:cNvPr>
          <p:cNvSpPr/>
          <p:nvPr/>
        </p:nvSpPr>
        <p:spPr>
          <a:xfrm>
            <a:off x="439400" y="1811374"/>
            <a:ext cx="5759758" cy="4093428"/>
          </a:xfrm>
          <a:prstGeom prst="rect">
            <a:avLst/>
          </a:prstGeom>
        </p:spPr>
        <p:txBody>
          <a:bodyPr wrap="square">
            <a:spAutoFit/>
          </a:bodyPr>
          <a:lstStyle/>
          <a:p>
            <a:r>
              <a:rPr lang="en-US" sz="2000" dirty="0">
                <a:solidFill>
                  <a:schemeClr val="bg1"/>
                </a:solidFill>
                <a:latin typeface="Gill Sans Nova Light" panose="020B0302020104020203" pitchFamily="34" charset="0"/>
              </a:rPr>
              <a:t>Bom </a:t>
            </a:r>
            <a:r>
              <a:rPr lang="en-US" sz="2000" dirty="0" err="1">
                <a:solidFill>
                  <a:schemeClr val="bg1"/>
                </a:solidFill>
                <a:latin typeface="Gill Sans Nova Light" panose="020B0302020104020203" pitchFamily="34" charset="0"/>
              </a:rPr>
              <a:t>dia</a:t>
            </a:r>
            <a:r>
              <a:rPr lang="en-US" sz="2000" dirty="0">
                <a:solidFill>
                  <a:schemeClr val="bg1"/>
                </a:solidFill>
                <a:latin typeface="Gill Sans Nova Light" panose="020B0302020104020203" pitchFamily="34" charset="0"/>
              </a:rPr>
              <a:t>! – Good morning</a:t>
            </a:r>
            <a:endParaRPr lang="pt-PT" sz="2000" dirty="0">
              <a:solidFill>
                <a:schemeClr val="bg1"/>
              </a:solidFill>
              <a:latin typeface="Gill Sans Nova Light" panose="020B0302020104020203" pitchFamily="34" charset="0"/>
            </a:endParaRPr>
          </a:p>
          <a:p>
            <a:r>
              <a:rPr lang="en-GB" sz="2000" dirty="0">
                <a:solidFill>
                  <a:schemeClr val="bg1"/>
                </a:solidFill>
                <a:latin typeface="Gill Sans Nova Light" panose="020B0302020104020203" pitchFamily="34" charset="0"/>
              </a:rPr>
              <a:t>Boa </a:t>
            </a:r>
            <a:r>
              <a:rPr lang="en-GB" sz="2000" dirty="0" err="1">
                <a:solidFill>
                  <a:schemeClr val="bg1"/>
                </a:solidFill>
                <a:latin typeface="Gill Sans Nova Light" panose="020B0302020104020203" pitchFamily="34" charset="0"/>
              </a:rPr>
              <a:t>tarde</a:t>
            </a:r>
            <a:r>
              <a:rPr lang="en-GB" sz="2000" dirty="0">
                <a:solidFill>
                  <a:schemeClr val="bg1"/>
                </a:solidFill>
                <a:latin typeface="Gill Sans Nova Light" panose="020B0302020104020203" pitchFamily="34" charset="0"/>
              </a:rPr>
              <a:t>! – Good afternoon / good evening</a:t>
            </a:r>
            <a:endParaRPr lang="pt-PT" sz="2000" dirty="0">
              <a:solidFill>
                <a:schemeClr val="bg1"/>
              </a:solidFill>
              <a:latin typeface="Gill Sans Nova Light" panose="020B0302020104020203" pitchFamily="34" charset="0"/>
            </a:endParaRPr>
          </a:p>
          <a:p>
            <a:r>
              <a:rPr lang="en-US" sz="2000" dirty="0">
                <a:solidFill>
                  <a:schemeClr val="bg1"/>
                </a:solidFill>
                <a:latin typeface="Gill Sans Nova Light" panose="020B0302020104020203" pitchFamily="34" charset="0"/>
              </a:rPr>
              <a:t>Boa </a:t>
            </a:r>
            <a:r>
              <a:rPr lang="en-US" sz="2000" dirty="0" err="1">
                <a:solidFill>
                  <a:schemeClr val="bg1"/>
                </a:solidFill>
                <a:latin typeface="Gill Sans Nova Light" panose="020B0302020104020203" pitchFamily="34" charset="0"/>
              </a:rPr>
              <a:t>noite</a:t>
            </a:r>
            <a:r>
              <a:rPr lang="en-US" sz="2000" dirty="0">
                <a:solidFill>
                  <a:schemeClr val="bg1"/>
                </a:solidFill>
                <a:latin typeface="Gill Sans Nova Light" panose="020B0302020104020203" pitchFamily="34" charset="0"/>
              </a:rPr>
              <a:t>!- Good night</a:t>
            </a:r>
            <a:endParaRPr lang="pt-PT" sz="2000" dirty="0">
              <a:solidFill>
                <a:schemeClr val="bg1"/>
              </a:solidFill>
              <a:latin typeface="Gill Sans Nova Light" panose="020B0302020104020203" pitchFamily="34" charset="0"/>
            </a:endParaRPr>
          </a:p>
          <a:p>
            <a:r>
              <a:rPr lang="en-US" sz="2000" dirty="0" err="1">
                <a:solidFill>
                  <a:schemeClr val="bg1"/>
                </a:solidFill>
                <a:latin typeface="Gill Sans Nova Light" panose="020B0302020104020203" pitchFamily="34" charset="0"/>
              </a:rPr>
              <a:t>Obrigado</a:t>
            </a:r>
            <a:r>
              <a:rPr lang="en-US" sz="2000" dirty="0">
                <a:solidFill>
                  <a:schemeClr val="bg1"/>
                </a:solidFill>
                <a:latin typeface="Gill Sans Nova Light" panose="020B0302020104020203" pitchFamily="34" charset="0"/>
              </a:rPr>
              <a:t>! – Thank you</a:t>
            </a:r>
            <a:endParaRPr lang="pt-PT" sz="2000" dirty="0">
              <a:solidFill>
                <a:schemeClr val="bg1"/>
              </a:solidFill>
              <a:latin typeface="Gill Sans Nova Light" panose="020B0302020104020203" pitchFamily="34" charset="0"/>
            </a:endParaRPr>
          </a:p>
          <a:p>
            <a:r>
              <a:rPr lang="en-US" sz="2000" dirty="0" err="1">
                <a:solidFill>
                  <a:schemeClr val="bg1"/>
                </a:solidFill>
                <a:latin typeface="Gill Sans Nova Light" panose="020B0302020104020203" pitchFamily="34" charset="0"/>
              </a:rPr>
              <a:t>Adeus</a:t>
            </a:r>
            <a:r>
              <a:rPr lang="en-US" sz="2000" dirty="0">
                <a:solidFill>
                  <a:schemeClr val="bg1"/>
                </a:solidFill>
                <a:latin typeface="Gill Sans Nova Light" panose="020B0302020104020203" pitchFamily="34" charset="0"/>
              </a:rPr>
              <a:t>! – Goodbye/Bye</a:t>
            </a:r>
            <a:endParaRPr lang="pt-PT" sz="2000" dirty="0">
              <a:solidFill>
                <a:schemeClr val="bg1"/>
              </a:solidFill>
              <a:latin typeface="Gill Sans Nova Light" panose="020B0302020104020203" pitchFamily="34" charset="0"/>
            </a:endParaRPr>
          </a:p>
          <a:p>
            <a:r>
              <a:rPr lang="en-US" sz="2000" dirty="0" err="1">
                <a:solidFill>
                  <a:schemeClr val="bg1"/>
                </a:solidFill>
                <a:latin typeface="Gill Sans Nova Light" panose="020B0302020104020203" pitchFamily="34" charset="0"/>
              </a:rPr>
              <a:t>Até</a:t>
            </a:r>
            <a:r>
              <a:rPr lang="en-US" sz="2000" dirty="0">
                <a:solidFill>
                  <a:schemeClr val="bg1"/>
                </a:solidFill>
                <a:latin typeface="Gill Sans Nova Light" panose="020B0302020104020203" pitchFamily="34" charset="0"/>
              </a:rPr>
              <a:t> logo! – See you</a:t>
            </a:r>
            <a:endParaRPr lang="pt-PT" sz="2000" dirty="0">
              <a:solidFill>
                <a:schemeClr val="bg1"/>
              </a:solidFill>
              <a:latin typeface="Gill Sans Nova Light" panose="020B0302020104020203" pitchFamily="34" charset="0"/>
            </a:endParaRPr>
          </a:p>
          <a:p>
            <a:r>
              <a:rPr lang="en-US" sz="2000" dirty="0">
                <a:solidFill>
                  <a:schemeClr val="bg1"/>
                </a:solidFill>
                <a:latin typeface="Gill Sans Nova Light" panose="020B0302020104020203" pitchFamily="34" charset="0"/>
              </a:rPr>
              <a:t> </a:t>
            </a:r>
            <a:endParaRPr lang="pt-PT" sz="2000" dirty="0">
              <a:solidFill>
                <a:schemeClr val="bg1"/>
              </a:solidFill>
              <a:latin typeface="Gill Sans Nova Light" panose="020B0302020104020203" pitchFamily="34" charset="0"/>
            </a:endParaRPr>
          </a:p>
          <a:p>
            <a:r>
              <a:rPr lang="en-US" sz="2000" dirty="0">
                <a:solidFill>
                  <a:schemeClr val="bg1"/>
                </a:solidFill>
                <a:latin typeface="Gill Sans Nova Light" panose="020B0302020104020203" pitchFamily="34" charset="0"/>
              </a:rPr>
              <a:t>Por favor! – Please</a:t>
            </a:r>
            <a:endParaRPr lang="pt-PT" sz="2000" dirty="0">
              <a:solidFill>
                <a:schemeClr val="bg1"/>
              </a:solidFill>
              <a:latin typeface="Gill Sans Nova Light" panose="020B0302020104020203" pitchFamily="34" charset="0"/>
            </a:endParaRPr>
          </a:p>
          <a:p>
            <a:r>
              <a:rPr lang="en-US" sz="2000" dirty="0" err="1">
                <a:solidFill>
                  <a:schemeClr val="bg1"/>
                </a:solidFill>
                <a:latin typeface="Gill Sans Nova Light" panose="020B0302020104020203" pitchFamily="34" charset="0"/>
              </a:rPr>
              <a:t>Vens</a:t>
            </a:r>
            <a:r>
              <a:rPr lang="en-US" sz="2000" dirty="0">
                <a:solidFill>
                  <a:schemeClr val="bg1"/>
                </a:solidFill>
                <a:latin typeface="Gill Sans Nova Light" panose="020B0302020104020203" pitchFamily="34" charset="0"/>
              </a:rPr>
              <a:t> </a:t>
            </a:r>
            <a:r>
              <a:rPr lang="en-US" sz="2000" dirty="0" err="1">
                <a:solidFill>
                  <a:schemeClr val="bg1"/>
                </a:solidFill>
                <a:latin typeface="Gill Sans Nova Light" panose="020B0302020104020203" pitchFamily="34" charset="0"/>
              </a:rPr>
              <a:t>comigo</a:t>
            </a:r>
            <a:r>
              <a:rPr lang="en-US" sz="2000" dirty="0">
                <a:solidFill>
                  <a:schemeClr val="bg1"/>
                </a:solidFill>
                <a:latin typeface="Gill Sans Nova Light" panose="020B0302020104020203" pitchFamily="34" charset="0"/>
              </a:rPr>
              <a:t>/</a:t>
            </a:r>
            <a:r>
              <a:rPr lang="en-US" sz="2000" dirty="0" err="1">
                <a:solidFill>
                  <a:schemeClr val="bg1"/>
                </a:solidFill>
                <a:latin typeface="Gill Sans Nova Light" panose="020B0302020104020203" pitchFamily="34" charset="0"/>
              </a:rPr>
              <a:t>connosco</a:t>
            </a:r>
            <a:r>
              <a:rPr lang="en-US" sz="2000" dirty="0">
                <a:solidFill>
                  <a:schemeClr val="bg1"/>
                </a:solidFill>
                <a:latin typeface="Gill Sans Nova Light" panose="020B0302020104020203" pitchFamily="34" charset="0"/>
              </a:rPr>
              <a:t>?- Do you come with me/with us?</a:t>
            </a:r>
            <a:endParaRPr lang="pt-PT" sz="2000" dirty="0">
              <a:solidFill>
                <a:schemeClr val="bg1"/>
              </a:solidFill>
              <a:latin typeface="Gill Sans Nova Light" panose="020B0302020104020203" pitchFamily="34" charset="0"/>
            </a:endParaRPr>
          </a:p>
          <a:p>
            <a:r>
              <a:rPr lang="pt-PT" sz="2000" dirty="0">
                <a:solidFill>
                  <a:schemeClr val="bg1"/>
                </a:solidFill>
                <a:latin typeface="Gill Sans Nova Light" panose="020B0302020104020203" pitchFamily="34" charset="0"/>
              </a:rPr>
              <a:t>Um copo de água, por favor! – A glass of water,please!</a:t>
            </a:r>
          </a:p>
          <a:p>
            <a:r>
              <a:rPr lang="pt-PT" sz="2000" dirty="0">
                <a:solidFill>
                  <a:schemeClr val="bg1"/>
                </a:solidFill>
                <a:latin typeface="Gill Sans Nova Light" panose="020B0302020104020203" pitchFamily="34" charset="0"/>
              </a:rPr>
              <a:t>Chamo-me …/o meu nome é…. – My name is……</a:t>
            </a:r>
          </a:p>
          <a:p>
            <a:r>
              <a:rPr lang="pt-PT" sz="2000" dirty="0">
                <a:solidFill>
                  <a:schemeClr val="bg1"/>
                </a:solidFill>
                <a:latin typeface="Gill Sans Nova Light" panose="020B0302020104020203" pitchFamily="34" charset="0"/>
              </a:rPr>
              <a:t>Não gosto de……. – I don’t like……</a:t>
            </a:r>
          </a:p>
        </p:txBody>
      </p:sp>
      <p:sp>
        <p:nvSpPr>
          <p:cNvPr id="3" name="TextBox 2">
            <a:extLst>
              <a:ext uri="{FF2B5EF4-FFF2-40B4-BE49-F238E27FC236}">
                <a16:creationId xmlns="" xmlns:a16="http://schemas.microsoft.com/office/drawing/2014/main" id="{5635C755-6B97-4DEC-9C70-AD550F2BA411}"/>
              </a:ext>
            </a:extLst>
          </p:cNvPr>
          <p:cNvSpPr txBox="1"/>
          <p:nvPr/>
        </p:nvSpPr>
        <p:spPr>
          <a:xfrm>
            <a:off x="526742" y="1085790"/>
            <a:ext cx="8271029" cy="400110"/>
          </a:xfrm>
          <a:prstGeom prst="rect">
            <a:avLst/>
          </a:prstGeom>
          <a:noFill/>
        </p:spPr>
        <p:txBody>
          <a:bodyPr wrap="square" rtlCol="0">
            <a:spAutoFit/>
          </a:bodyPr>
          <a:lstStyle/>
          <a:p>
            <a:r>
              <a:rPr lang="pt-PT" sz="2000" b="1" i="1" dirty="0">
                <a:solidFill>
                  <a:schemeClr val="accent4"/>
                </a:solidFill>
                <a:latin typeface="Gill Sans Nova Light" panose="020B0302020104020203" pitchFamily="34" charset="0"/>
              </a:rPr>
              <a:t>A few useful portuguese expressions you should learn</a:t>
            </a:r>
            <a:endParaRPr lang="pt-PT" sz="2000" b="1" dirty="0">
              <a:latin typeface="Gill Sans Nova Light" panose="020B0302020104020203" pitchFamily="34" charset="0"/>
            </a:endParaRPr>
          </a:p>
        </p:txBody>
      </p:sp>
      <p:pic>
        <p:nvPicPr>
          <p:cNvPr id="10242" name="Picture 2" descr="Resultado de imagem para speaking portuguese">
            <a:extLst>
              <a:ext uri="{FF2B5EF4-FFF2-40B4-BE49-F238E27FC236}">
                <a16:creationId xmlns="" xmlns:a16="http://schemas.microsoft.com/office/drawing/2014/main" id="{D3CB2019-E79E-4A3D-8E05-B004DEBBA4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4408" y="1811374"/>
            <a:ext cx="5586772" cy="4093428"/>
          </a:xfrm>
          <a:prstGeom prst="rect">
            <a:avLst/>
          </a:prstGeom>
          <a:noFill/>
          <a:effectLst>
            <a:softEdge rad="2159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3160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TotalTime>
  <Words>893</Words>
  <Application>Microsoft Office PowerPoint</Application>
  <PresentationFormat>Ecrã Panorâmico</PresentationFormat>
  <Paragraphs>73</Paragraphs>
  <Slides>10</Slides>
  <Notes>0</Notes>
  <HiddenSlides>0</HiddenSlides>
  <MMClips>0</MMClips>
  <ScaleCrop>false</ScaleCrop>
  <HeadingPairs>
    <vt:vector size="6" baseType="variant">
      <vt:variant>
        <vt:lpstr>Tipos de letra usados</vt:lpstr>
      </vt:variant>
      <vt:variant>
        <vt:i4>6</vt:i4>
      </vt:variant>
      <vt:variant>
        <vt:lpstr>Tema</vt:lpstr>
      </vt:variant>
      <vt:variant>
        <vt:i4>1</vt:i4>
      </vt:variant>
      <vt:variant>
        <vt:lpstr>Títulos dos diapositivos</vt:lpstr>
      </vt:variant>
      <vt:variant>
        <vt:i4>10</vt:i4>
      </vt:variant>
    </vt:vector>
  </HeadingPairs>
  <TitlesOfParts>
    <vt:vector size="17" baseType="lpstr">
      <vt:lpstr>Arial</vt:lpstr>
      <vt:lpstr>Calibri</vt:lpstr>
      <vt:lpstr>Calibri Light</vt:lpstr>
      <vt:lpstr>Franklin Gothic Demi Cond</vt:lpstr>
      <vt:lpstr>Gill Sans Nova Light</vt:lpstr>
      <vt:lpstr>Times New Roman</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Miguel Lajas</dc:creator>
  <cp:lastModifiedBy>Margarida Mota</cp:lastModifiedBy>
  <cp:revision>17</cp:revision>
  <dcterms:created xsi:type="dcterms:W3CDTF">2019-09-26T09:32:36Z</dcterms:created>
  <dcterms:modified xsi:type="dcterms:W3CDTF">2019-10-18T22:39:01Z</dcterms:modified>
</cp:coreProperties>
</file>