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C96C76-4A68-4825-9C88-3C259DD5C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4B46E5-662C-4596-AB92-C4D00AA96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5A3419-2F51-4DE5-A009-47F107AA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29-2E61-4BF5-AD80-0C651DB5C798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D67BE4-4FDF-4A5E-9DDB-28E41A405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B5EAD5-CA0D-405C-90BC-3E5F6756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2BC9-CD6E-4D46-AFEF-64F4AC504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4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4F093B-E10B-4B52-9FCE-28F0EFBE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8523160-DF17-4166-BEC4-4B81D5900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007D7C-05B1-4C09-8937-C10D9244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29-2E61-4BF5-AD80-0C651DB5C798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9293DE-723F-4831-852D-4EF2F805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D52D38-D525-46CE-A0A6-71E543BA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2BC9-CD6E-4D46-AFEF-64F4AC504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90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784945C-4C84-47C3-B918-351FBF856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B5CCA8-2E6E-4CD5-B680-EC1399648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56053F-5DCA-4735-B971-6F0747D5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29-2E61-4BF5-AD80-0C651DB5C798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879889-5F08-4380-9355-883FF52CB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6A346E-7C41-4A79-80F5-8581E373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2BC9-CD6E-4D46-AFEF-64F4AC504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07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77DEED-51C1-458A-9B1C-DA7B9F8C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540974-6456-48BA-9714-4F29334BA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66F8F5-E98E-455B-BFA7-61FF8A32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29-2E61-4BF5-AD80-0C651DB5C798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73B4AD-ACD2-4794-A11D-6910702B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9583AD-F9DF-4E7F-BD7A-90E8570C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2BC9-CD6E-4D46-AFEF-64F4AC504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98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92BE53-8E1E-43FC-A6D8-981EDD61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67CD78-7CB2-4A03-BAF3-5967F0788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6FEEE-07C7-440B-A35D-282A24C1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29-2E61-4BF5-AD80-0C651DB5C798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2A86AE-348D-42FA-A941-E37B21F0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DF4429-D281-4348-8B46-D6EF65F8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2BC9-CD6E-4D46-AFEF-64F4AC504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07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F2351-E3A4-4997-A82F-91326EBF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E493E5-6DE5-41B2-B2CE-D4D141441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B212EC6-366A-40FD-A6C8-C49811FE7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AE8C16-DEB1-47B4-9510-ABC14C15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29-2E61-4BF5-AD80-0C651DB5C798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519A5E-5EB5-4D10-A195-6F8203E9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8E935A-BE6E-454D-BD4A-49CD8586D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2BC9-CD6E-4D46-AFEF-64F4AC504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25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E67C4F-F476-4937-AA92-6EDCE16E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B91A75-1D81-46BF-BAAA-06271D6C6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1792A0-C4AE-4308-8A87-06B0B9BBC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0007019-E284-4216-9FDE-A48905D4B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136AD8-A9BC-430F-BC2F-9A2CC1A32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B361DE-B3CE-4E46-924D-357D8FDE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29-2E61-4BF5-AD80-0C651DB5C798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DF81CA-86D3-412B-BF8D-6F96FC4E8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CBA1A77-7EAC-4120-B2C2-A488073D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2BC9-CD6E-4D46-AFEF-64F4AC504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00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D39FAD-DB6E-421C-9725-A858E8AE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E60437D-A0B4-4081-88FF-5E0F1416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29-2E61-4BF5-AD80-0C651DB5C798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6216C70-A944-4EE1-A2DA-17E8FBCF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D32B76-52B8-4290-AA4F-B64F65C97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2BC9-CD6E-4D46-AFEF-64F4AC504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B1F6EB1-09CD-404A-958D-9CDFC3D0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29-2E61-4BF5-AD80-0C651DB5C798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1929D33-0795-40C7-8501-62C67EA21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42E44E-6780-4311-B321-C5C08AC7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2BC9-CD6E-4D46-AFEF-64F4AC504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25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3DA813-A38D-4489-93C3-2D6B604B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EE3D48-58C8-47E0-A32E-62D0C39CF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F95E65-1138-471A-BD8D-2FBB11186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2116F0-14B4-46C8-8A14-F1B3713A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29-2E61-4BF5-AD80-0C651DB5C798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13A2AF-9115-4AE0-969C-D4DADC92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4E8298-07E1-43C8-817B-63B8715F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2BC9-CD6E-4D46-AFEF-64F4AC504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91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B9D5A4-E8A1-4311-B7C0-45E4141C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90FA226-BA27-46FD-857C-AEAB2F5BB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586938B-5D3A-462F-9A5E-5C89FAD36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449C22-762F-438D-A9C2-1A5523DE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29-2E61-4BF5-AD80-0C651DB5C798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67C544-2C5D-48D2-A14A-4CA892761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F7C0BF-B323-4A88-BC7C-351503C0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F2BC9-CD6E-4D46-AFEF-64F4AC504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65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D03F9B6-405D-4F57-B938-0B814A7E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288E41-D5BE-4D1A-BD49-F077CEAD3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505553-1910-4BD1-9C80-DA777E5C3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92A29-2E61-4BF5-AD80-0C651DB5C798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682350-0C2B-48FC-BE72-858F4D9E2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C1262F-55E9-4CCE-94F8-FA72CB17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F2BC9-CD6E-4D46-AFEF-64F4AC504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5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 descr="Immagine che contiene edificio, esterni, strada, orologio&#10;&#10;Descrizione generata automaticamente">
            <a:extLst>
              <a:ext uri="{FF2B5EF4-FFF2-40B4-BE49-F238E27FC236}">
                <a16:creationId xmlns:a16="http://schemas.microsoft.com/office/drawing/2014/main" id="{D069636D-C110-4857-816A-1DED2E0928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9" b="5186"/>
          <a:stretch/>
        </p:blipFill>
        <p:spPr>
          <a:xfrm>
            <a:off x="1015243" y="2386935"/>
            <a:ext cx="10080848" cy="4964224"/>
          </a:xfrm>
          <a:custGeom>
            <a:avLst/>
            <a:gdLst>
              <a:gd name="connsiteX0" fmla="*/ 0 w 12187427"/>
              <a:gd name="connsiteY0" fmla="*/ 0 h 6003852"/>
              <a:gd name="connsiteX1" fmla="*/ 12187427 w 12187427"/>
              <a:gd name="connsiteY1" fmla="*/ 0 h 6003852"/>
              <a:gd name="connsiteX2" fmla="*/ 12187427 w 12187427"/>
              <a:gd name="connsiteY2" fmla="*/ 4772371 h 6003852"/>
              <a:gd name="connsiteX3" fmla="*/ 11865111 w 12187427"/>
              <a:gd name="connsiteY3" fmla="*/ 4913285 h 6003852"/>
              <a:gd name="connsiteX4" fmla="*/ 6096000 w 12187427"/>
              <a:gd name="connsiteY4" fmla="*/ 6003852 h 6003852"/>
              <a:gd name="connsiteX5" fmla="*/ 3601 w 12187427"/>
              <a:gd name="connsiteY5" fmla="*/ 4771946 h 6003852"/>
              <a:gd name="connsiteX6" fmla="*/ 0 w 12187427"/>
              <a:gd name="connsiteY6" fmla="*/ 4770223 h 60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1DD9CA7-D697-468D-93D6-DFC0CCF4FA0C}"/>
              </a:ext>
            </a:extLst>
          </p:cNvPr>
          <p:cNvSpPr/>
          <p:nvPr/>
        </p:nvSpPr>
        <p:spPr>
          <a:xfrm>
            <a:off x="380145" y="84580"/>
            <a:ext cx="1071594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CIVITAVECCHIA </a:t>
            </a:r>
          </a:p>
          <a:p>
            <a:pPr algn="ctr"/>
            <a:r>
              <a:rPr lang="it-IT" sz="5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AND </a:t>
            </a:r>
          </a:p>
          <a:p>
            <a:pPr algn="ctr"/>
            <a:r>
              <a:rPr lang="it-IT" sz="54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ITS </a:t>
            </a:r>
            <a:r>
              <a:rPr lang="it-IT" sz="5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FAMOUS PEOPLE…</a:t>
            </a:r>
          </a:p>
        </p:txBody>
      </p:sp>
      <p:pic>
        <p:nvPicPr>
          <p:cNvPr id="7" name="podcast civitavecchia and it's famous people">
            <a:hlinkClick r:id="" action="ppaction://media"/>
            <a:extLst>
              <a:ext uri="{FF2B5EF4-FFF2-40B4-BE49-F238E27FC236}">
                <a16:creationId xmlns:a16="http://schemas.microsoft.com/office/drawing/2014/main" id="{83AE7881-5E79-4651-8BAB-C247795E24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6121" y="3889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Algerian</vt:lpstr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Cinzia Barretta</dc:creator>
  <cp:lastModifiedBy>Cinzia Barretta</cp:lastModifiedBy>
  <cp:revision>2</cp:revision>
  <dcterms:created xsi:type="dcterms:W3CDTF">2019-12-20T20:04:22Z</dcterms:created>
  <dcterms:modified xsi:type="dcterms:W3CDTF">2020-01-09T05:46:13Z</dcterms:modified>
</cp:coreProperties>
</file>