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48235-7BA4-40E7-9539-DDA4CB18A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735502-F6F7-404F-8F8F-E8822657B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E18A64-21A9-4207-A64D-1CB0F3AB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DE11ED-6121-421A-BE31-64D746D5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6FC94A-1A39-4B52-9575-C17B8757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14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2B50F-F5BD-4403-AA48-7CD1874C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B73169-9330-4BC5-9B03-A61D67009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69F501-B482-4DBE-BAD8-E37954D9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CBC84-495F-4C74-8113-F7B58883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71A5F-0F45-4273-A36F-0F936340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6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94430A-13DC-4CFC-B525-9B59FE5B5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D9E79E-17E6-4BB9-8F18-C144019A3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79D23E-C672-4B8D-B17B-6A28ACDE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8EBD3E-4F9B-4B99-9A82-FBC1597D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B11537-132B-4010-83FD-AB03E20C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21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A5702-6DFE-4C7A-B7EC-011162EB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F40D9-30A7-4553-8190-21B68C2A7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96BB1-2FC9-4721-A7CD-DB291726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82A0F-4963-4E07-AD51-5EFA32E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F8C514-0D5E-40E7-B79E-EADE3543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9CC53-6DA4-4BE2-A1BC-0CC43D39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72395F-8FD1-4FC0-8DA7-EA75DAC4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557874-5F10-4995-BA2D-E6CD5361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9053A3-A0D8-4AA4-AD1D-B7301A5E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F7412E-DA11-4260-B6BF-F7C595B5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51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FF0E8-6F5E-4979-81B5-EB63DE69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8D2E6E-5066-49AC-BAE0-17F1F59A6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F05E81-4337-4C5B-8D55-4FD2132A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4C5208-7E12-438B-821C-5C336E27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BB0EBB-C637-4922-B60F-4A3BB6E7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B2DEBE-1DE3-4B83-9579-30E3E5F5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8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B429B-C48A-4941-AD43-8225D880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474BE-BD98-440B-8153-729CACE4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D997B1-F0DF-4676-8D71-D6A6E56BC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0398A7-309D-4AC1-9ECC-577EFC4F0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B796C0-0DE0-423D-9DE0-EF095AFDC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6F8B3E3-054F-4104-B3CF-5EEBA2AC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323666-1EF6-4789-9900-F7F749FE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3C6ACD-D1AD-4699-A080-C782AEEC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9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5BAA3-9858-4913-B9D6-0FDA0B08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387C0C4-45C2-4806-8B4E-94DEFDC4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527880-EF3F-4F0C-8803-390E1BD8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8ABB75-126F-4BD0-9FAE-DC000B55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1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AF7F7E-F0A7-47F2-8A9D-44AB7B21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495A59-BF3A-4BD3-80B4-70A4CA4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E6C2C3-0E83-4623-B2A9-F4647185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66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238E5-6162-4CDF-BA2E-A3FFA68B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C3564-30BE-4352-B40E-D529C2C4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D2D47C-7A59-4CEC-A4AC-50BC4951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D61679-2F3C-44F6-93C8-C7C009D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660032-ECAE-4BD2-9633-0595917F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780F0E-3F5F-4A03-BAEE-FEA7696D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2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80C20-061E-4201-A2F0-978A0D34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BCD2DF-0A4A-44DB-9899-106F9B5B1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263E37-C65E-4B08-84DB-2A4B7D20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2EFE6C-64C6-416C-9569-59EB0C06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A0516F-71E4-417B-8489-94CA752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3E61D8-4FAB-4FE2-BEBF-597A68CD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9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0D7F6E-0AA3-4A4F-8504-0338CF1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3A106D-CDB6-4ECE-8323-370EA1B9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C1AA86-BC7A-4844-89D3-4A64C6C80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6346-38E4-409B-8FCE-2026CCE69392}" type="datetimeFigureOut">
              <a:rPr lang="it-IT" smtClean="0"/>
              <a:t>29/01/2021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538B20-1DE8-42BE-A6D3-76D892BF1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E766A2-8488-44F3-B0E6-A17A65E1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A85D-86FA-48AA-9BA1-1A2A5C10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9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36979-85C9-4EDB-92B4-5836FF40C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89" y="1777044"/>
            <a:ext cx="10394022" cy="1157181"/>
          </a:xfrm>
        </p:spPr>
        <p:txBody>
          <a:bodyPr>
            <a:normAutofit/>
          </a:bodyPr>
          <a:lstStyle/>
          <a:p>
            <a:r>
              <a:rPr lang="it-IT" b="1" i="0" dirty="0">
                <a:solidFill>
                  <a:schemeClr val="accent2">
                    <a:lumMod val="75000"/>
                  </a:schemeClr>
                </a:solidFill>
                <a:effectLst/>
                <a:latin typeface="Algerian" panose="04020705040A02060702" pitchFamily="82" charset="0"/>
                <a:cs typeface="Aharoni" panose="020B0604020202020204" pitchFamily="2" charset="-79"/>
              </a:rPr>
              <a:t>LOCAL  LITERATURE TALKS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  <a:cs typeface="Aharoni" panose="020B0604020202020204" pitchFamily="2" charset="-79"/>
            </a:endParaRPr>
          </a:p>
        </p:txBody>
      </p:sp>
      <p:pic>
        <p:nvPicPr>
          <p:cNvPr id="4" name="AUD-20201216-WA0017">
            <a:hlinkClick r:id="" action="ppaction://media"/>
            <a:extLst>
              <a:ext uri="{FF2B5EF4-FFF2-40B4-BE49-F238E27FC236}">
                <a16:creationId xmlns:a16="http://schemas.microsoft.com/office/drawing/2014/main" id="{37DB9C5F-AD02-4E3D-8706-9CE50070B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6116" y="3750834"/>
            <a:ext cx="406400" cy="40640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BF227C7-84AF-4E34-8284-049A7F3365B1}"/>
              </a:ext>
            </a:extLst>
          </p:cNvPr>
          <p:cNvSpPr/>
          <p:nvPr/>
        </p:nvSpPr>
        <p:spPr>
          <a:xfrm>
            <a:off x="5897366" y="3592155"/>
            <a:ext cx="2270589" cy="661346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b="1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Listen</a:t>
            </a:r>
            <a:r>
              <a:rPr lang="it-IT" sz="32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08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Algerian</vt:lpstr>
      <vt:lpstr>Angsana New</vt:lpstr>
      <vt:lpstr>Arial</vt:lpstr>
      <vt:lpstr>Calibri</vt:lpstr>
      <vt:lpstr>Calibri Light</vt:lpstr>
      <vt:lpstr>Tema di Office</vt:lpstr>
      <vt:lpstr>LOCAL  LITERATURE TALKS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  LITERATURE TALKS</dc:title>
  <dc:creator>Cinzia Barretta</dc:creator>
  <cp:lastModifiedBy>Cinzia Barretta</cp:lastModifiedBy>
  <cp:revision>2</cp:revision>
  <dcterms:created xsi:type="dcterms:W3CDTF">2021-01-29T09:23:55Z</dcterms:created>
  <dcterms:modified xsi:type="dcterms:W3CDTF">2021-01-29T09:29:17Z</dcterms:modified>
</cp:coreProperties>
</file>