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04BE89-AC6D-4CC7-9B12-A6D253EE2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FA35EB-C723-4698-AF36-1C5EB1B86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D47C2A-21A5-42CF-8BDF-82666FF1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69700-3DBF-4DFA-BD93-5934049D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98509B-270D-4EB9-8E7B-9B19C980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58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FC772-19DB-4465-8A62-FAF54580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69332D-7192-4457-A56D-3F482BC4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D44EF7-7266-478D-B2A7-C9338088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38FB1F-BD97-4A50-98C0-18B137C5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55E795-B489-47A3-96C5-981BC58B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81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5984FED-FC53-4BB0-AC9D-686E411F2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9CB410-4D5C-44BD-A501-91910593D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D315D1-C8A2-41F1-B574-6FDA97F9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170EAE-CB5C-4D6E-9239-3E2A2D27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0943DB-B41A-493D-8981-4B28BAC4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54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2DE9B-31E5-44F6-8C2C-AA84CE47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899086-6F28-4295-AF54-665AD03C4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2B595A-0FDD-49F9-B37D-FB04C7B9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290C65-ACDF-4FB0-B83F-765DAE99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41D6FE-99C8-4054-A8E1-62458B8D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99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E8098-B972-4624-8424-E9089453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8AEF4B-D3E2-4082-921F-CD4F68147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0406A4-51B7-4AC6-823A-6425AD4D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F9DE30-838A-4F8C-805A-875F5164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8F1C6-287C-4D02-AEF7-7F95EC7A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25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32C908-603B-4FA3-BE2C-F18F5044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B3382B-C17C-401F-9A08-10701B236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48E650-713D-4AF0-98FE-89A905995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66BCED-DA1C-4F92-A713-C7482AE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A992CB-E9EC-43EF-B6F1-FF56091E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BD648F-E932-4326-8F61-10D2F317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17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1F7AC7-11F5-4BD7-824A-39F201BF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CFBD60-52CB-4921-9CED-85C0F4FF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32535D1-6BDD-4BB0-A083-3A2765225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4E9F52-CB95-4693-A377-1C6567D2D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8AB567-C55F-4690-A242-A78296083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7E79448-449A-4B4B-9AEE-0729C689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3A5CA10-CFC7-4604-B6AA-7909AD0D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97A358B-2391-49E5-8F5D-606BB4C1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16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F5949-9C04-4ABC-B988-F869F6E8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AB663C-9B95-4A83-9DB5-967DD9C7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996CE3-4B35-4DEC-8868-3504B3DA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EBDF25A-3278-445D-99B2-4600AC6C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63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62F26B-2EED-4F5C-9556-34AB21AA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3E984C-0187-4A2F-97FB-4126404F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20EE70-4085-49F1-9943-02106901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94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4EA1DB-C80A-416A-BC24-15862E90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806CB-EA2E-4D9A-A554-8E5A575A2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802350-D904-4981-950D-72BA14C3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83D767-23B0-4F7B-9AF4-7C31CA4F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5DA687-3D98-49D1-982E-08F27089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ACCA15-198A-4988-9C9B-2328ABDF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72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75F73E-45E6-4E32-A509-F97BE550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A94962C-C07F-4EFE-9AED-DE93D4B30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A84A1A-0F8C-4E84-A63A-D7E746302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04A455-C732-4C73-B706-64BF2846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02963E-1776-47C4-AF64-5B552708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BBC7CA-861D-4ECC-A41B-A19FEDF5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BB7391-2D62-4A18-95A0-EDC549CA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A09988-0AA8-4C7A-BA9B-BD0C0E34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79FE03-7D3F-4F8E-976F-DC55DE815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2408-BB35-4A8F-B463-E8A4FAB6E248}" type="datetimeFigureOut">
              <a:rPr lang="it-IT" smtClean="0"/>
              <a:t>16/03/2021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3E8C68-CFDA-44D5-8984-B601B1F0A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0A7B8F-A969-4B09-965F-295CA01C3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8401-A2C7-4489-99D7-C8E95281E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9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E3CE6-99AB-4DD2-99C7-6D65EB28B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919" y="2527354"/>
            <a:ext cx="9144000" cy="901646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2060"/>
                </a:solidFill>
                <a:latin typeface="Algerian" panose="04020705040A02060702" pitchFamily="82" charset="0"/>
              </a:rPr>
              <a:t>MY ANCESTOR’S GAMES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C3A645-33E8-444F-87BE-AA5905E5F398}"/>
              </a:ext>
            </a:extLst>
          </p:cNvPr>
          <p:cNvSpPr txBox="1"/>
          <p:nvPr/>
        </p:nvSpPr>
        <p:spPr>
          <a:xfrm>
            <a:off x="8248437" y="3335868"/>
            <a:ext cx="172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cript MT Bold" panose="03040602040607080904" pitchFamily="66" charset="0"/>
              </a:rPr>
              <a:t>Listen</a:t>
            </a:r>
            <a:r>
              <a:rPr lang="it-I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cript MT Bold" panose="03040602040607080904" pitchFamily="66" charset="0"/>
              </a:rPr>
              <a:t>…</a:t>
            </a:r>
          </a:p>
        </p:txBody>
      </p:sp>
      <p:pic>
        <p:nvPicPr>
          <p:cNvPr id="3" name="prova">
            <a:hlinkClick r:id="" action="ppaction://media"/>
            <a:extLst>
              <a:ext uri="{FF2B5EF4-FFF2-40B4-BE49-F238E27FC236}">
                <a16:creationId xmlns:a16="http://schemas.microsoft.com/office/drawing/2014/main" id="{8954CF94-F536-4D0D-BF43-992975D12D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3009" y="3429000"/>
            <a:ext cx="406400" cy="4064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1827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Algerian</vt:lpstr>
      <vt:lpstr>Arial</vt:lpstr>
      <vt:lpstr>Calibri</vt:lpstr>
      <vt:lpstr>Calibri Light</vt:lpstr>
      <vt:lpstr>Script MT Bold</vt:lpstr>
      <vt:lpstr>Tema di Office</vt:lpstr>
      <vt:lpstr>MY ANCESTOR’S GAMES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ANCESTOR’S GAMES</dc:title>
  <dc:creator>Cinzia Barretta</dc:creator>
  <cp:lastModifiedBy>Cinzia Barretta</cp:lastModifiedBy>
  <cp:revision>3</cp:revision>
  <dcterms:created xsi:type="dcterms:W3CDTF">2021-03-16T13:40:20Z</dcterms:created>
  <dcterms:modified xsi:type="dcterms:W3CDTF">2021-03-16T19:59:22Z</dcterms:modified>
</cp:coreProperties>
</file>