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3" r:id="rId3"/>
    <p:sldId id="354" r:id="rId4"/>
    <p:sldId id="352" r:id="rId5"/>
    <p:sldId id="351" r:id="rId6"/>
    <p:sldId id="349" r:id="rId7"/>
    <p:sldId id="270" r:id="rId8"/>
    <p:sldId id="304" r:id="rId9"/>
    <p:sldId id="281" r:id="rId10"/>
    <p:sldId id="309" r:id="rId11"/>
    <p:sldId id="310" r:id="rId12"/>
    <p:sldId id="312" r:id="rId13"/>
    <p:sldId id="282" r:id="rId14"/>
    <p:sldId id="347" r:id="rId15"/>
    <p:sldId id="334" r:id="rId16"/>
    <p:sldId id="335" r:id="rId17"/>
    <p:sldId id="259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8EA"/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8E4A-505B-428D-87F7-8D60AEA7E59E}" type="datetimeFigureOut">
              <a:rPr lang="lt-LT" smtClean="0"/>
              <a:t>2019.07.01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58F30-D707-49CE-B946-6D16CF055B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034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45366-1DA9-45E1-9052-1FD4CF2F80F3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424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2019.07.01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7740352" cy="1872208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lt-LT" sz="3400" dirty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„</a:t>
            </a:r>
            <a:r>
              <a:rPr lang="lt-LT" sz="3400" dirty="0" err="1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3400" dirty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- galimybė tobulėti</a:t>
            </a:r>
            <a:endParaRPr lang="en-US" sz="3400" dirty="0" smtClean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2019 02 26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lt-LT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000" dirty="0" err="1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Vidauskien</a:t>
            </a:r>
            <a:r>
              <a:rPr lang="lt-LT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endParaRPr lang="en-US" sz="2000" dirty="0" smtClean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err="1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Programos</a:t>
            </a:r>
            <a:r>
              <a:rPr lang="en-US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eTwinning </a:t>
            </a:r>
            <a:r>
              <a:rPr lang="en-US" sz="2000" dirty="0" err="1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ambasador</a:t>
            </a:r>
            <a:r>
              <a:rPr lang="lt-LT" sz="2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  <a:endParaRPr lang="en-US" sz="2000" dirty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302099" cy="1143000"/>
          </a:xfrm>
        </p:spPr>
        <p:txBody>
          <a:bodyPr>
            <a:normAutofit/>
          </a:bodyPr>
          <a:lstStyle/>
          <a:p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38" t="7980" r="3538" b="5179"/>
          <a:stretch/>
        </p:blipFill>
        <p:spPr>
          <a:xfrm>
            <a:off x="251520" y="1988840"/>
            <a:ext cx="8651364" cy="4545632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14810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433" y="404664"/>
            <a:ext cx="6840760" cy="1656184"/>
          </a:xfrm>
        </p:spPr>
        <p:txBody>
          <a:bodyPr>
            <a:noAutofit/>
          </a:bodyPr>
          <a:lstStyle/>
          <a:p>
            <a:r>
              <a:rPr lang="lt-LT" sz="32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Šiame skyrelyje galite kurti naujus projektus arba tvarkyti jau turimus (pavyzdžiui: pridėti naujus narius, prašyti kokybės </a:t>
            </a:r>
            <a:r>
              <a:rPr lang="lt-LT" sz="32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ženklelio</a:t>
            </a:r>
            <a:r>
              <a:rPr lang="en-US" sz="32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r>
              <a:rPr lang="lt-LT" sz="3200" dirty="0"/>
              <a:t/>
            </a:r>
            <a:br>
              <a:rPr lang="lt-LT" sz="3200" dirty="0"/>
            </a:br>
            <a:endParaRPr lang="lt-LT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2" t="8588" r="3486" b="5498"/>
          <a:stretch/>
        </p:blipFill>
        <p:spPr>
          <a:xfrm>
            <a:off x="282441" y="2204864"/>
            <a:ext cx="8571686" cy="4408297"/>
          </a:xfrm>
          <a:prstGeom prst="rect">
            <a:avLst/>
          </a:prstGeom>
          <a:ln w="25400">
            <a:solidFill>
              <a:srgbClr val="1117FB"/>
            </a:solidFill>
          </a:ln>
        </p:spPr>
      </p:pic>
    </p:spTree>
    <p:extLst>
      <p:ext uri="{BB962C8B-B14F-4D97-AF65-F5344CB8AC3E}">
        <p14:creationId xmlns:p14="http://schemas.microsoft.com/office/powerpoint/2010/main" val="33194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90356"/>
            <a:ext cx="6912768" cy="1800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lt-LT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Grupės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tai virtualios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erdv</a:t>
            </a: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ės,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 programos „eTwinning“ dalyviai susitinka ir diskutuoja įvairiomis </a:t>
            </a: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temomis, juos dominančiais klausimais.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Tai 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virtuali erdvė bendravimui, mainams ir </a:t>
            </a:r>
            <a:r>
              <a:rPr lang="lt-LT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dali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ji</a:t>
            </a:r>
            <a:r>
              <a:rPr lang="lt-LT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muisi</a:t>
            </a:r>
            <a:r>
              <a:rPr lang="lt-LT" sz="24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lang="lt-LT" sz="15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36096" y="2564904"/>
            <a:ext cx="685800" cy="289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t="9031" r="2080" b="6581"/>
          <a:stretch/>
        </p:blipFill>
        <p:spPr bwMode="auto">
          <a:xfrm>
            <a:off x="323528" y="2276872"/>
            <a:ext cx="8496944" cy="4320480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3140968"/>
            <a:ext cx="129614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Oval 4"/>
          <p:cNvSpPr/>
          <p:nvPr/>
        </p:nvSpPr>
        <p:spPr>
          <a:xfrm>
            <a:off x="3563888" y="2303329"/>
            <a:ext cx="1656184" cy="6281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59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832648" cy="1088068"/>
          </a:xfrm>
        </p:spPr>
        <p:txBody>
          <a:bodyPr>
            <a:normAutofit/>
          </a:bodyPr>
          <a:lstStyle/>
          <a:p>
            <a:r>
              <a:rPr lang="en-US" sz="50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Partneri</a:t>
            </a:r>
            <a:r>
              <a:rPr lang="lt-LT" sz="50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ų forumai</a:t>
            </a:r>
            <a:endParaRPr lang="lt-LT" sz="50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844824"/>
            <a:ext cx="5112568" cy="482884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5123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0" t="10178" r="7064" b="7090"/>
          <a:stretch/>
        </p:blipFill>
        <p:spPr>
          <a:xfrm>
            <a:off x="179512" y="1916832"/>
            <a:ext cx="8730968" cy="4680520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2325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8908"/>
            <a:ext cx="7326743" cy="1872208"/>
          </a:xfrm>
        </p:spPr>
        <p:txBody>
          <a:bodyPr>
            <a:normAutofit fontScale="90000"/>
          </a:bodyPr>
          <a:lstStyle/>
          <a:p>
            <a:pPr algn="l"/>
            <a:r>
              <a:rPr lang="lt-LT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Profesinis tobulinimas:</a:t>
            </a:r>
            <a:br>
              <a:rPr lang="lt-LT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7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Šiame skyrelyje rasite visas profesinio </a:t>
            </a:r>
            <a:r>
              <a:rPr lang="lt-LT" sz="2700" dirty="0" err="1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tobulinimosi</a:t>
            </a:r>
            <a:r>
              <a:rPr lang="lt-LT" sz="27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internetu galimybes, siūlomas programos „</a:t>
            </a:r>
            <a:r>
              <a:rPr lang="lt-LT" sz="2700" dirty="0" err="1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27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Europos lygiu.</a:t>
            </a:r>
            <a:br>
              <a:rPr lang="lt-LT" sz="27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2700" dirty="0">
              <a:solidFill>
                <a:srgbClr val="1117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63" t="9805" r="2351" b="7556"/>
          <a:stretch/>
        </p:blipFill>
        <p:spPr>
          <a:xfrm>
            <a:off x="179512" y="2420888"/>
            <a:ext cx="8712968" cy="4248472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38572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056784" cy="3888432"/>
          </a:xfrm>
        </p:spPr>
        <p:txBody>
          <a:bodyPr>
            <a:normAutofit/>
          </a:bodyPr>
          <a:lstStyle/>
          <a:p>
            <a:pPr lvl="0"/>
            <a:r>
              <a:rPr lang="lt-LT" sz="2400" b="1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Mokymosi kursai</a:t>
            </a:r>
            <a:r>
              <a:rPr lang="lt-LT" sz="24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4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trumpa</a:t>
            </a:r>
            <a:r>
              <a:rPr lang="lt-LT" sz="24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intensyvi ir smagi mokymosi veikla, kurios metu susipažįstama su tema, ieškoma idėjų, kuri padeda lavinti jūsų įgūdžius ir nereikalauja ilgalaikio atsidavimo.</a:t>
            </a:r>
            <a:br>
              <a:rPr lang="lt-LT" sz="24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400" b="1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Internetiniai seminarai</a:t>
            </a:r>
            <a:r>
              <a:rPr lang="lt-LT" sz="2400" dirty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tai vienos valandos trukmės tiesioginės vaizdo konferencijų sesijos, kurių metu turite galimybę susipažinti su įvairiomis temomis, apie jas kalbėti bei diskutuoti.</a:t>
            </a:r>
            <a:r>
              <a:rPr lang="lt-LT" sz="2800" dirty="0"/>
              <a:t/>
            </a:r>
            <a:br>
              <a:rPr lang="lt-LT" sz="2800" dirty="0"/>
            </a:b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3" t="21986" r="4327" b="24788"/>
          <a:stretch/>
        </p:blipFill>
        <p:spPr>
          <a:xfrm>
            <a:off x="152859" y="3501008"/>
            <a:ext cx="8794451" cy="2808312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91880" y="5157192"/>
            <a:ext cx="439248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850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67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4ADBF"/>
                </a:solidFill>
              </a:rPr>
              <a:t>Programą </a:t>
            </a:r>
            <a:r>
              <a:rPr lang="en-US" sz="2800" b="1" dirty="0">
                <a:solidFill>
                  <a:srgbClr val="04ADBF"/>
                </a:solidFill>
              </a:rPr>
              <a:t>„eTwinning“ Lietuvoje </a:t>
            </a:r>
            <a:r>
              <a:rPr lang="en-US" sz="2800" b="1" dirty="0" smtClean="0">
                <a:solidFill>
                  <a:srgbClr val="04ADBF"/>
                </a:solidFill>
              </a:rPr>
              <a:t>administruoj</a:t>
            </a:r>
            <a:r>
              <a:rPr lang="lt-LT" sz="2800" b="1" dirty="0" smtClean="0">
                <a:solidFill>
                  <a:srgbClr val="04ADBF"/>
                </a:solidFill>
              </a:rPr>
              <a:t>a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24944"/>
            <a:ext cx="4708798" cy="24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55" y="62068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lt-LT" dirty="0" err="1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dirty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tai bendruomenė Europos </a:t>
            </a:r>
            <a:r>
              <a:rPr lang="lt-LT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mokykloms</a:t>
            </a:r>
            <a:endParaRPr lang="lt-LT" dirty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70" t="10178" r="7958" b="7090"/>
          <a:stretch/>
        </p:blipFill>
        <p:spPr>
          <a:xfrm>
            <a:off x="284755" y="1988840"/>
            <a:ext cx="8574490" cy="4644517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2495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9" t="11137" r="1605" b="10903"/>
          <a:stretch/>
        </p:blipFill>
        <p:spPr>
          <a:xfrm>
            <a:off x="179512" y="1772816"/>
            <a:ext cx="8748236" cy="4104456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13487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87008" cy="11430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 </a:t>
            </a:r>
            <a:r>
              <a:rPr lang="en-US" sz="5000" dirty="0" err="1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portalas</a:t>
            </a:r>
            <a:endParaRPr lang="lt-LT" sz="5000" dirty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204864"/>
            <a:ext cx="84464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194920" cy="1143000"/>
          </a:xfrm>
        </p:spPr>
        <p:txBody>
          <a:bodyPr/>
          <a:lstStyle/>
          <a:p>
            <a:r>
              <a:rPr lang="en-US" sz="5000" dirty="0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 Live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060848"/>
            <a:ext cx="8684343" cy="4182458"/>
          </a:xfrm>
          <a:prstGeom prst="rect">
            <a:avLst/>
          </a:prstGeom>
          <a:ln w="9525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26722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5410944" cy="1143000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solidFill>
                  <a:srgbClr val="1308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TwinSpace</a:t>
            </a:r>
            <a:endParaRPr lang="lt-LT" sz="5000" dirty="0">
              <a:solidFill>
                <a:srgbClr val="1308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8541004" cy="4680520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1844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53" y="3902676"/>
            <a:ext cx="8860001" cy="247865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7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247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sz="39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Erdvė </a:t>
            </a:r>
            <a:r>
              <a:rPr lang="lt-LT" sz="39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„eTwinning </a:t>
            </a:r>
            <a:r>
              <a:rPr lang="lt-LT" sz="39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Live</a:t>
            </a:r>
            <a:r>
              <a:rPr lang="lt-LT" sz="39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 </a:t>
            </a:r>
            <a:r>
              <a:rPr lang="lt-LT" sz="39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tai vieta, kurioje programos „eTwinning“ dalyviai randa vieni kitus, kuria projektus, bendrauja ir </a:t>
            </a:r>
            <a:r>
              <a:rPr lang="lt-LT" sz="39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bendradarbiauja. </a:t>
            </a:r>
            <a:r>
              <a:rPr lang="en-US" sz="39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9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sz="39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25" y="1175597"/>
            <a:ext cx="4752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eTwinning </a:t>
            </a:r>
            <a:r>
              <a:rPr lang="lt-LT" sz="5400" dirty="0" err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Live</a:t>
            </a:r>
            <a:r>
              <a:rPr lang="lt-LT" sz="5400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lt-LT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78" r="1697" b="61184"/>
          <a:stretch/>
        </p:blipFill>
        <p:spPr>
          <a:xfrm>
            <a:off x="141853" y="2275166"/>
            <a:ext cx="8860001" cy="1440161"/>
          </a:xfrm>
          <a:prstGeom prst="rect">
            <a:avLst/>
          </a:prstGeom>
          <a:ln w="25400">
            <a:solidFill>
              <a:srgbClr val="1308EA"/>
            </a:solidFill>
          </a:ln>
        </p:spPr>
      </p:pic>
    </p:spTree>
    <p:extLst>
      <p:ext uri="{BB962C8B-B14F-4D97-AF65-F5344CB8AC3E}">
        <p14:creationId xmlns:p14="http://schemas.microsoft.com/office/powerpoint/2010/main" val="8649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24" y="629816"/>
            <a:ext cx="4564300" cy="1143000"/>
          </a:xfrm>
        </p:spPr>
        <p:txBody>
          <a:bodyPr>
            <a:normAutofit/>
          </a:bodyPr>
          <a:lstStyle/>
          <a:p>
            <a:r>
              <a:rPr lang="lt-LT" sz="5400" dirty="0" smtClean="0">
                <a:solidFill>
                  <a:srgbClr val="1117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Žmonės</a:t>
            </a:r>
            <a:endParaRPr lang="lt-LT" sz="5400" dirty="0">
              <a:solidFill>
                <a:srgbClr val="1117FB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91880" y="2420888"/>
            <a:ext cx="685800" cy="473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35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2"/>
          <a:srcRect l="3833" t="8847" r="2406" b="5296"/>
          <a:stretch/>
        </p:blipFill>
        <p:spPr bwMode="auto">
          <a:xfrm>
            <a:off x="223724" y="1744758"/>
            <a:ext cx="8668756" cy="4780586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6228184" y="4509120"/>
            <a:ext cx="223224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77480" y="1506488"/>
            <a:ext cx="1418456" cy="2185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83" y="764704"/>
            <a:ext cx="6264696" cy="731645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Išplėstinė partnerių paieška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653" t="9163" r="7933" b="5714"/>
          <a:stretch/>
        </p:blipFill>
        <p:spPr bwMode="auto">
          <a:xfrm>
            <a:off x="395536" y="1988840"/>
            <a:ext cx="8352928" cy="4464496"/>
          </a:xfrm>
          <a:prstGeom prst="rect">
            <a:avLst/>
          </a:prstGeom>
          <a:ln w="38100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2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118</Words>
  <Application>Microsoft Office PowerPoint</Application>
  <PresentationFormat>On-screen Show (4:3)</PresentationFormat>
  <Paragraphs>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eTwinning - tai bendruomenė Europos mokykloms</vt:lpstr>
      <vt:lpstr>PowerPoint Presentation</vt:lpstr>
      <vt:lpstr>eTwinning portalas</vt:lpstr>
      <vt:lpstr>eTwinning Live</vt:lpstr>
      <vt:lpstr>TwinSpace</vt:lpstr>
      <vt:lpstr>  Erdvė „eTwinning Live“ - tai vieta, kurioje programos „eTwinning“ dalyviai randa vieni kitus, kuria projektus, bendrauja ir bendradarbiauja.  </vt:lpstr>
      <vt:lpstr>Žmonės</vt:lpstr>
      <vt:lpstr>Išplėstinė partnerių paieška</vt:lpstr>
      <vt:lpstr>Projektai</vt:lpstr>
      <vt:lpstr>Šiame skyrelyje galite kurti naujus projektus arba tvarkyti jau turimus (pavyzdžiui: pridėti naujus narius, prašyti kokybės ženklelio…) </vt:lpstr>
      <vt:lpstr>Grupės - tai virtualios erdvės, kur programos „eTwinning“ dalyviai susitinka ir diskutuoja įvairiomis temomis, juos dominančiais klausimais.  Tai virtuali erdvė bendravimui, mainams ir dalijimuisi. </vt:lpstr>
      <vt:lpstr>Partnerių forumai</vt:lpstr>
      <vt:lpstr>PowerPoint Presentation</vt:lpstr>
      <vt:lpstr>Profesinis tobulinimas: Šiame skyrelyje rasite visas profesinio tobulinimosi internetu galimybes, siūlomas programos „eTwinning“ Europos lygiu. </vt:lpstr>
      <vt:lpstr>Mokymosi kursai - trumpa, intensyvi ir smagi mokymosi veikla, kurios metu susipažįstama su tema, ieškoma idėjų, kuri padeda lavinti jūsų įgūdžius ir nereikalauja ilgalaikio atsidavimo. Internetiniai seminarai - tai vienos valandos trukmės tiesioginės vaizdo konferencijų sesijos, kurių metu turite galimybę susipažinti su įvairiomis temomis, apie jas kalbėti bei diskutuoti.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Mantas</cp:lastModifiedBy>
  <cp:revision>35</cp:revision>
  <dcterms:created xsi:type="dcterms:W3CDTF">2015-07-09T03:55:19Z</dcterms:created>
  <dcterms:modified xsi:type="dcterms:W3CDTF">2019-07-01T20:16:26Z</dcterms:modified>
</cp:coreProperties>
</file>