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Santina Scarso"/>
  <p:cmAuthor clrIdx="1" id="1" initials="" lastIdx="1" name="Undicesimo Etwinni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in this work we present our school, the greek theater is another theme.
is not relevant</p:text>
  </p:cm>
  <p:cm authorId="1" idx="1">
    <p:pos x="6000" y="100"/>
    <p:text>Sono Gaia Sanilippo, vi piace questa nuova pagina?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fr"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06.jp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09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Our School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11°I.C.”ARCHIA” Siracusa</a:t>
            </a:r>
          </a:p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925" y="205975"/>
            <a:ext cx="5627074" cy="46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       Our Choir!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fr"/>
              <a:t>    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fr"/>
              <a:t>Today...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fr"/>
              <a:t>                                                                         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14114" l="0" r="8391" t="14993"/>
          <a:stretch/>
        </p:blipFill>
        <p:spPr>
          <a:xfrm rot="899314">
            <a:off x="435935" y="1394928"/>
            <a:ext cx="4081133" cy="27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fr"/>
              <a:t>In the past...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637500" y="1373625"/>
            <a:ext cx="554099" cy="110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7436">
            <a:off x="4394041" y="1081957"/>
            <a:ext cx="4546916" cy="264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 rot="-362657">
            <a:off x="3250140" y="4025562"/>
            <a:ext cx="4028595" cy="60365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>
                <a:latin typeface="Comic Sans MS"/>
                <a:ea typeface="Comic Sans MS"/>
                <a:cs typeface="Comic Sans MS"/>
                <a:sym typeface="Comic Sans MS"/>
              </a:rPr>
              <a:t>Our works of art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28005" t="0"/>
          <a:stretch/>
        </p:blipFill>
        <p:spPr>
          <a:xfrm rot="-584905">
            <a:off x="176199" y="197225"/>
            <a:ext cx="2321774" cy="22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20394" t="0"/>
          <a:stretch/>
        </p:blipFill>
        <p:spPr>
          <a:xfrm rot="-774655">
            <a:off x="2710299" y="483650"/>
            <a:ext cx="2814899" cy="22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b="0" l="0" r="22396" t="0"/>
          <a:stretch/>
        </p:blipFill>
        <p:spPr>
          <a:xfrm>
            <a:off x="176200" y="2510325"/>
            <a:ext cx="3643525" cy="24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6">
            <a:alphaModFix/>
          </a:blip>
          <a:srcRect b="-2630" l="-28097" r="-437" t="2630"/>
          <a:stretch/>
        </p:blipFill>
        <p:spPr>
          <a:xfrm rot="603993">
            <a:off x="4277819" y="563131"/>
            <a:ext cx="4428529" cy="322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Speriamo di conoscervi presto!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524700" y="1488825"/>
            <a:ext cx="5839499" cy="237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/>
              <a:t>        </a:t>
            </a:r>
            <a:r>
              <a:rPr lang="fr" sz="4800">
                <a:latin typeface="Comic Sans MS"/>
                <a:ea typeface="Comic Sans MS"/>
                <a:cs typeface="Comic Sans MS"/>
                <a:sym typeface="Comic Sans MS"/>
              </a:rPr>
              <a:t>See you soon!</a:t>
            </a:r>
          </a:p>
          <a:p>
            <a:pPr rtl="0">
              <a:spcBef>
                <a:spcPts val="0"/>
              </a:spcBef>
              <a:buNone/>
            </a:pPr>
            <a:r>
              <a:rPr lang="fr" sz="4800">
                <a:latin typeface="Comic Sans MS"/>
                <a:ea typeface="Comic Sans MS"/>
                <a:cs typeface="Comic Sans MS"/>
                <a:sym typeface="Comic Sans MS"/>
              </a:rPr>
              <a:t>       A’ Bientôt! </a:t>
            </a:r>
          </a:p>
          <a:p>
            <a:pPr>
              <a:spcBef>
                <a:spcPts val="0"/>
              </a:spcBef>
              <a:buNone/>
            </a:pPr>
            <a:r>
              <a:rPr lang="fr" sz="4800">
                <a:latin typeface="Comic Sans MS"/>
                <a:ea typeface="Comic Sans MS"/>
                <a:cs typeface="Comic Sans MS"/>
                <a:sym typeface="Comic Sans MS"/>
              </a:rPr>
              <a:t>        Hola! Bok!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115575"/>
            <a:ext cx="2830799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My region!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724400" y="1109775"/>
            <a:ext cx="4376999" cy="389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Sicily is an island, south of Italy and if you look at a world map, you can see that Syracuse, the town where we live, is south of Tunis!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5" y="1109775"/>
            <a:ext cx="4376973" cy="389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66675"/>
            <a:ext cx="8229600" cy="40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 rot="-1662419">
            <a:off x="7826819" y="3119087"/>
            <a:ext cx="1164641" cy="58238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457200" y="40925"/>
            <a:ext cx="8229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2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It is divided into nine provinces and we live in Syracuse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859" l="0" r="0" t="-860"/>
          <a:stretch/>
        </p:blipFill>
        <p:spPr>
          <a:xfrm>
            <a:off x="335125" y="292600"/>
            <a:ext cx="8443500" cy="4763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 rot="-983742">
            <a:off x="335137" y="1577557"/>
            <a:ext cx="6921043" cy="8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f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We are here!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585049"/>
            <a:ext cx="4038599" cy="328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3000"/>
              <a:t>Our school is a Comprehensive Institute:</a:t>
            </a:r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648200" y="1416825"/>
            <a:ext cx="4038599" cy="345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/>
              <a:t>It includes three different levels: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fr" sz="2400"/>
              <a:t>Kindergarden (3 to 5 years old children)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fr" sz="2400"/>
              <a:t>Primary School (6 to 10 years old pupils)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fr" sz="2400"/>
              <a:t>Middle School (11 to 14 years old students)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31581" l="7054" r="0" t="0"/>
          <a:stretch/>
        </p:blipFill>
        <p:spPr>
          <a:xfrm>
            <a:off x="190950" y="1416825"/>
            <a:ext cx="4457251" cy="35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The Entrance Hall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8641">
            <a:off x="910591" y="1454616"/>
            <a:ext cx="3178942" cy="276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2089">
            <a:off x="4631848" y="1449376"/>
            <a:ext cx="3281195" cy="278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442825" y="142825"/>
            <a:ext cx="5996400" cy="120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Our classrooms...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40675" y="3094900"/>
            <a:ext cx="8546100" cy="52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99" y="2784449"/>
            <a:ext cx="2696471" cy="202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19993" t="0"/>
          <a:stretch/>
        </p:blipFill>
        <p:spPr>
          <a:xfrm flipH="1">
            <a:off x="140678" y="1670550"/>
            <a:ext cx="2876550" cy="20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21883">
            <a:off x="2805244" y="1995269"/>
            <a:ext cx="3435263" cy="190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">
            <a:off x="401675" y="2894425"/>
            <a:ext cx="3851350" cy="224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">
            <a:off x="950540" y="1126952"/>
            <a:ext cx="2753617" cy="168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7575" y="2894425"/>
            <a:ext cx="3465700" cy="22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3625" y="1126925"/>
            <a:ext cx="2753599" cy="168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01675" y="0"/>
            <a:ext cx="8281499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fr" sz="21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Our school participates in many projects organized in our territory: Nicholas Green Prize,Erg Prize,Theleton,Nutrition Education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 rot="-678226">
            <a:off x="5893553" y="3235598"/>
            <a:ext cx="2733525" cy="175057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fr">
                <a:latin typeface="Comic Sans MS"/>
                <a:ea typeface="Comic Sans MS"/>
                <a:cs typeface="Comic Sans MS"/>
                <a:sym typeface="Comic Sans MS"/>
              </a:rPr>
              <a:t>Our gym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75" y="186675"/>
            <a:ext cx="3401950" cy="24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8120">
            <a:off x="3740169" y="540816"/>
            <a:ext cx="4689885" cy="286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0" l="0" r="10857" t="0"/>
          <a:stretch/>
        </p:blipFill>
        <p:spPr>
          <a:xfrm>
            <a:off x="165775" y="2784625"/>
            <a:ext cx="4452449" cy="22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