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italic.fntdata"/><Relationship Id="rId6" Type="http://schemas.openxmlformats.org/officeDocument/2006/relationships/slide" Target="slides/slide2.xml"/><Relationship Id="rId18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fmla="val 16667" name="adj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b="0" i="0" sz="1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4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899" cy="2710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899" cy="2710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b="0" i="0" sz="4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199" cy="1235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1999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b="0" i="0" lang="es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41175" y="413150"/>
            <a:ext cx="8222100" cy="933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s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       FLAMENQUIN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471" y="1633775"/>
            <a:ext cx="5673874" cy="302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60875" y="35637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s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                    INGREDIENTS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AutoNum type="arabicPeriod"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 KG OF TOMATOES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AutoNum type="arabicPeriod"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 CUCUMBER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AutoNum type="arabicPeriod"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 GREEN PEPPERS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AutoNum type="arabicPeriod"/>
            </a:pPr>
            <a:r>
              <a:rPr b="0" i="0" lang="es" sz="1800" u="none" cap="none" strike="noStrike">
                <a:solidFill>
                  <a:srgbClr val="000000"/>
                </a:solidFill>
                <a:highlight>
                  <a:srgbClr val="FFFFFF"/>
                </a:highlight>
              </a:rPr>
              <a:t>⅓ CUP EXTRA VIRGIN OLIVE OIL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oboto"/>
              <a:buAutoNum type="arabicPeriod"/>
            </a:pPr>
            <a:r>
              <a:rPr lang="es">
                <a:solidFill>
                  <a:srgbClr val="000000"/>
                </a:solidFill>
                <a:highlight>
                  <a:srgbClr val="FFFFFF"/>
                </a:highlight>
              </a:rPr>
              <a:t>SALT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-266700" lvl="0" marL="4572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 the chopped vegetables into the blender along with the remaining ingredients and beat until the desired consistency is achieved.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075" y="1820800"/>
            <a:ext cx="3430050" cy="310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611150" y="127107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-266700" lvl="0" marL="4572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s" sz="2400">
                <a:solidFill>
                  <a:srgbClr val="FFFFFF"/>
                </a:solidFill>
              </a:rPr>
              <a:t>Let it cool in the fridge for at least 1 or 2 hours or until it is very cold.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491" y="1864033"/>
            <a:ext cx="4349699" cy="28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60900" y="331700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s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               </a:t>
            </a:r>
            <a:r>
              <a:rPr b="0" i="0" lang="es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INGREDIENTS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03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b="0" i="0" lang="es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PORK STEAK</a:t>
            </a:r>
          </a:p>
          <a:p>
            <a:pPr indent="-203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b="0" i="0" lang="es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SLICE OF HAM</a:t>
            </a:r>
          </a:p>
          <a:p>
            <a:pPr indent="-203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b="0" i="0" lang="es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SLICE OF CHEESE</a:t>
            </a:r>
          </a:p>
          <a:p>
            <a:pPr indent="-203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b="0" i="0" lang="es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2 EGG</a:t>
            </a:r>
          </a:p>
          <a:p>
            <a:pPr indent="-203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b="0" i="0" lang="es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FLOUR</a:t>
            </a:r>
          </a:p>
          <a:p>
            <a:pPr indent="-203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b="0" i="0" lang="es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BREAD CRUMBS</a:t>
            </a:r>
          </a:p>
          <a:p>
            <a:pPr indent="-203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b="0" i="0" lang="es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SALT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921000" y="345375"/>
            <a:ext cx="73020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667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AutoNum type="arabicPeriod"/>
            </a:pPr>
            <a:r>
              <a:rPr lang="es" sz="2400">
                <a:solidFill>
                  <a:schemeClr val="lt1"/>
                </a:solidFill>
              </a:rPr>
              <a:t>The first and most important thing is to spread the meat well.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924175"/>
            <a:ext cx="5715000" cy="2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817250" y="35637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2400">
                <a:latin typeface="Arial"/>
                <a:ea typeface="Arial"/>
                <a:cs typeface="Arial"/>
                <a:sym typeface="Arial"/>
              </a:rPr>
              <a:t>2. We put a slice of ham and a slice of cheese.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450" y="1936525"/>
            <a:ext cx="4907100" cy="276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2494775" y="8656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2400">
                <a:solidFill>
                  <a:srgbClr val="FFFFFF"/>
                </a:solidFill>
              </a:rPr>
              <a:t>3. We roll carefully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2023025"/>
            <a:ext cx="5715000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652125" y="107767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1600"/>
              </a:spcBef>
              <a:buNone/>
            </a:pPr>
            <a:r>
              <a:rPr lang="e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Now it's time to dump it. We coat it first with flour, then beaten egg and finally with bread crumbs.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982050"/>
            <a:ext cx="5715000" cy="28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2273775" y="6486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2400">
                <a:latin typeface="Arial"/>
                <a:ea typeface="Arial"/>
                <a:cs typeface="Arial"/>
                <a:sym typeface="Arial"/>
              </a:rPr>
              <a:t>5. We fry it in hot oil.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925" y="1883775"/>
            <a:ext cx="5715000" cy="30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ctrTitle"/>
          </p:nvPr>
        </p:nvSpPr>
        <p:spPr>
          <a:xfrm>
            <a:off x="341175" y="413150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s" sz="2400"/>
              <a:t>And then cut it into slices and serve with chips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5271" y="1540900"/>
            <a:ext cx="5673900" cy="30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545900" y="2330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s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                     GAZPACHO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733" y="1748233"/>
            <a:ext cx="4110174" cy="31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