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6ABD956D-1103-4DB0-99C4-99A3477F7131}" type="datetimeFigureOut">
              <a:rPr lang="es-ES"/>
              <a:pPr>
                <a:defRPr/>
              </a:pPr>
              <a:t>20/11/2016</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82892CFF-F5B8-4752-81C1-9ADED0818370}"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37312761-3C4D-4609-94BB-8913A3727258}" type="datetimeFigureOut">
              <a:rPr lang="es-ES"/>
              <a:pPr>
                <a:defRPr/>
              </a:pPr>
              <a:t>20/11/2016</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BFC80589-DAB3-422E-8951-848F555A2883}"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1513E9F1-3D77-4D6D-9669-CA9F265267F3}" type="datetimeFigureOut">
              <a:rPr lang="es-ES"/>
              <a:pPr>
                <a:defRPr/>
              </a:pPr>
              <a:t>20/11/2016</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80478D7A-70C0-4F45-B741-58811F993304}"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BDA09AC7-9A06-44BD-93FD-37C8848E2AE6}" type="datetimeFigureOut">
              <a:rPr lang="es-ES"/>
              <a:pPr>
                <a:defRPr/>
              </a:pPr>
              <a:t>20/11/2016</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542D5B7-BA39-4156-83ED-A0D9ED1E8EC1}"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3C9FE3F1-D1F6-487C-909E-BA0D493B9039}" type="datetimeFigureOut">
              <a:rPr lang="es-ES"/>
              <a:pPr>
                <a:defRPr/>
              </a:pPr>
              <a:t>20/11/2016</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B0E49DC-A37E-4F0C-8C9B-B305572A2166}"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37B1226E-DEBA-4330-93E6-09607D01BD67}" type="datetimeFigureOut">
              <a:rPr lang="es-ES"/>
              <a:pPr>
                <a:defRPr/>
              </a:pPr>
              <a:t>20/11/2016</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1E8543E5-4AB2-45A7-8EDA-22EA242D0091}"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975E908B-454F-45B4-BD8C-3EAF9F7E3F4B}" type="datetimeFigureOut">
              <a:rPr lang="es-ES"/>
              <a:pPr>
                <a:defRPr/>
              </a:pPr>
              <a:t>20/11/2016</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A3F1EADA-1EB8-41D4-87E3-0D8F13156116}"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EE83EB48-15F5-43B5-90E4-DA4922D0E27E}" type="datetimeFigureOut">
              <a:rPr lang="es-ES"/>
              <a:pPr>
                <a:defRPr/>
              </a:pPr>
              <a:t>20/11/2016</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B077CB71-CCE1-4E42-B412-0FA6C0A4C586}"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33C6EFE-B273-4460-B3EC-71996C499B77}" type="datetimeFigureOut">
              <a:rPr lang="es-ES"/>
              <a:pPr>
                <a:defRPr/>
              </a:pPr>
              <a:t>20/11/2016</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62FD155D-0A46-4E4B-894C-35E108820EE7}"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94D96FC-8C0A-42F8-B079-D7351547EF83}" type="datetimeFigureOut">
              <a:rPr lang="es-ES"/>
              <a:pPr>
                <a:defRPr/>
              </a:pPr>
              <a:t>20/11/2016</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9A648E63-A253-4082-93F6-3164B9C61A61}"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414D336-7287-44AF-BBC4-E4E2FA3809C8}" type="datetimeFigureOut">
              <a:rPr lang="es-ES"/>
              <a:pPr>
                <a:defRPr/>
              </a:pPr>
              <a:t>20/11/2016</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0B9F2EF0-CFD5-412C-AFA4-D1EB9F2B9C86}"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BDA6430-280E-460A-B98D-60700432E7EB}" type="datetimeFigureOut">
              <a:rPr lang="es-ES"/>
              <a:pPr>
                <a:defRPr/>
              </a:pPr>
              <a:t>20/11/2016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ED00948-5543-4F8B-B48A-AB841B8A0127}"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4213" y="260350"/>
            <a:ext cx="7775575" cy="1470025"/>
          </a:xfrm>
        </p:spPr>
        <p:txBody>
          <a:bodyPr rtlCol="0">
            <a:normAutofit/>
          </a:bodyPr>
          <a:lstStyle/>
          <a:p>
            <a:pPr fontAlgn="auto">
              <a:spcAft>
                <a:spcPts val="0"/>
              </a:spcAft>
              <a:defRPr/>
            </a:pPr>
            <a:r>
              <a:rPr lang="es-ES" dirty="0" smtClean="0">
                <a:solidFill>
                  <a:schemeClr val="accent6">
                    <a:lumMod val="50000"/>
                  </a:schemeClr>
                </a:solidFill>
                <a:latin typeface="Comic Sans MS" pitchFamily="66" charset="0"/>
                <a:cs typeface="Calibri Light" pitchFamily="34" charset="0"/>
              </a:rPr>
              <a:t>GACHAS</a:t>
            </a:r>
            <a:endParaRPr lang="es-ES" dirty="0">
              <a:solidFill>
                <a:schemeClr val="accent6">
                  <a:lumMod val="50000"/>
                </a:schemeClr>
              </a:solidFill>
              <a:latin typeface="Comic Sans MS" pitchFamily="66" charset="0"/>
              <a:cs typeface="Calibri Light" pitchFamily="34" charset="0"/>
            </a:endParaRPr>
          </a:p>
        </p:txBody>
      </p:sp>
      <p:sp>
        <p:nvSpPr>
          <p:cNvPr id="3" name="2 Subtítulo"/>
          <p:cNvSpPr>
            <a:spLocks noGrp="1"/>
          </p:cNvSpPr>
          <p:nvPr>
            <p:ph type="subTitle" idx="1"/>
          </p:nvPr>
        </p:nvSpPr>
        <p:spPr/>
        <p:txBody>
          <a:bodyPr rtlCol="0">
            <a:normAutofit/>
          </a:bodyPr>
          <a:lstStyle/>
          <a:p>
            <a:pPr fontAlgn="auto">
              <a:spcAft>
                <a:spcPts val="0"/>
              </a:spcAft>
              <a:buFont typeface="Arial" pitchFamily="34" charset="0"/>
              <a:buNone/>
              <a:defRPr/>
            </a:pPr>
            <a:endParaRPr lang="es-ES"/>
          </a:p>
        </p:txBody>
      </p:sp>
      <p:pic>
        <p:nvPicPr>
          <p:cNvPr id="13315" name="3 Imagen" descr="descarga (12).jfif"/>
          <p:cNvPicPr>
            <a:picLocks noChangeAspect="1"/>
          </p:cNvPicPr>
          <p:nvPr/>
        </p:nvPicPr>
        <p:blipFill>
          <a:blip r:embed="rId2"/>
          <a:srcRect/>
          <a:stretch>
            <a:fillRect/>
          </a:stretch>
        </p:blipFill>
        <p:spPr bwMode="auto">
          <a:xfrm>
            <a:off x="755650" y="1844675"/>
            <a:ext cx="7699375" cy="43116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dirty="0" smtClean="0">
                <a:solidFill>
                  <a:schemeClr val="accent6">
                    <a:lumMod val="75000"/>
                  </a:schemeClr>
                </a:solidFill>
                <a:latin typeface="Comic Sans MS" pitchFamily="66" charset="0"/>
              </a:rPr>
              <a:t>INGREDIENTS</a:t>
            </a:r>
            <a:endParaRPr lang="es-ES" dirty="0">
              <a:solidFill>
                <a:schemeClr val="accent6">
                  <a:lumMod val="75000"/>
                </a:schemeClr>
              </a:solidFill>
              <a:latin typeface="Comic Sans MS" pitchFamily="66" charset="0"/>
            </a:endParaRPr>
          </a:p>
        </p:txBody>
      </p:sp>
      <p:sp>
        <p:nvSpPr>
          <p:cNvPr id="3" name="2 Marcador de contenido"/>
          <p:cNvSpPr>
            <a:spLocks noGrp="1"/>
          </p:cNvSpPr>
          <p:nvPr>
            <p:ph idx="1"/>
          </p:nvPr>
        </p:nvSpPr>
        <p:spPr/>
        <p:txBody>
          <a:bodyPr>
            <a:normAutofit/>
          </a:bodyPr>
          <a:lstStyle/>
          <a:p>
            <a:pPr>
              <a:lnSpc>
                <a:spcPct val="90000"/>
              </a:lnSpc>
            </a:pPr>
            <a:r>
              <a:rPr lang="es-ES" sz="3000" smtClean="0"/>
              <a:t>1 litre of milk</a:t>
            </a:r>
          </a:p>
          <a:p>
            <a:pPr>
              <a:lnSpc>
                <a:spcPct val="90000"/>
              </a:lnSpc>
            </a:pPr>
            <a:r>
              <a:rPr lang="es-ES" sz="3000" smtClean="0"/>
              <a:t>1  cinnamon´s stick</a:t>
            </a:r>
          </a:p>
          <a:p>
            <a:pPr>
              <a:lnSpc>
                <a:spcPct val="90000"/>
              </a:lnSpc>
            </a:pPr>
            <a:r>
              <a:rPr lang="es-ES" sz="3000" smtClean="0"/>
              <a:t>1 pod of vanilla</a:t>
            </a:r>
          </a:p>
          <a:p>
            <a:pPr>
              <a:lnSpc>
                <a:spcPct val="90000"/>
              </a:lnSpc>
            </a:pPr>
            <a:r>
              <a:rPr lang="es-ES" sz="3000" smtClean="0"/>
              <a:t>Lemon´s rind</a:t>
            </a:r>
          </a:p>
          <a:p>
            <a:pPr>
              <a:lnSpc>
                <a:spcPct val="90000"/>
              </a:lnSpc>
            </a:pPr>
            <a:r>
              <a:rPr lang="es-ES" sz="3000" smtClean="0"/>
              <a:t>Sugar </a:t>
            </a:r>
          </a:p>
          <a:p>
            <a:pPr>
              <a:lnSpc>
                <a:spcPct val="90000"/>
              </a:lnSpc>
            </a:pPr>
            <a:r>
              <a:rPr lang="es-ES" sz="3000" smtClean="0"/>
              <a:t>4 spoonfuls of flour</a:t>
            </a:r>
          </a:p>
          <a:p>
            <a:pPr>
              <a:lnSpc>
                <a:spcPct val="90000"/>
              </a:lnSpc>
            </a:pPr>
            <a:r>
              <a:rPr lang="es-ES" sz="3000" smtClean="0"/>
              <a:t>3 spoons of olive oil</a:t>
            </a:r>
          </a:p>
          <a:p>
            <a:pPr>
              <a:lnSpc>
                <a:spcPct val="90000"/>
              </a:lnSpc>
            </a:pPr>
            <a:r>
              <a:rPr lang="es-ES" sz="3000" smtClean="0"/>
              <a:t>Some bread (in Spain, we call the bread “tostones”</a:t>
            </a:r>
          </a:p>
        </p:txBody>
      </p:sp>
      <p:pic>
        <p:nvPicPr>
          <p:cNvPr id="14339" name="3 Imagen" descr="descarga (13).jfif"/>
          <p:cNvPicPr>
            <a:picLocks noChangeAspect="1"/>
          </p:cNvPicPr>
          <p:nvPr/>
        </p:nvPicPr>
        <p:blipFill>
          <a:blip r:embed="rId2"/>
          <a:srcRect/>
          <a:stretch>
            <a:fillRect/>
          </a:stretch>
        </p:blipFill>
        <p:spPr bwMode="auto">
          <a:xfrm>
            <a:off x="250825" y="0"/>
            <a:ext cx="1657350" cy="1655763"/>
          </a:xfrm>
          <a:prstGeom prst="rect">
            <a:avLst/>
          </a:prstGeom>
          <a:noFill/>
          <a:ln w="9525">
            <a:noFill/>
            <a:miter lim="800000"/>
            <a:headEnd/>
            <a:tailEnd/>
          </a:ln>
        </p:spPr>
      </p:pic>
      <p:pic>
        <p:nvPicPr>
          <p:cNvPr id="14340" name="4 Imagen" descr="descarga (14).jfif"/>
          <p:cNvPicPr>
            <a:picLocks noChangeAspect="1"/>
          </p:cNvPicPr>
          <p:nvPr/>
        </p:nvPicPr>
        <p:blipFill>
          <a:blip r:embed="rId3"/>
          <a:srcRect/>
          <a:stretch>
            <a:fillRect/>
          </a:stretch>
        </p:blipFill>
        <p:spPr bwMode="auto">
          <a:xfrm>
            <a:off x="6767513" y="260350"/>
            <a:ext cx="2098675" cy="1439863"/>
          </a:xfrm>
          <a:prstGeom prst="rect">
            <a:avLst/>
          </a:prstGeom>
          <a:noFill/>
          <a:ln w="9525">
            <a:noFill/>
            <a:miter lim="800000"/>
            <a:headEnd/>
            <a:tailEnd/>
          </a:ln>
        </p:spPr>
      </p:pic>
      <p:pic>
        <p:nvPicPr>
          <p:cNvPr id="14341" name="5 Imagen" descr="descarga (15).jfif"/>
          <p:cNvPicPr>
            <a:picLocks noChangeAspect="1"/>
          </p:cNvPicPr>
          <p:nvPr/>
        </p:nvPicPr>
        <p:blipFill>
          <a:blip r:embed="rId4"/>
          <a:srcRect/>
          <a:stretch>
            <a:fillRect/>
          </a:stretch>
        </p:blipFill>
        <p:spPr bwMode="auto">
          <a:xfrm>
            <a:off x="4067175" y="1125538"/>
            <a:ext cx="2381250" cy="1582737"/>
          </a:xfrm>
          <a:prstGeom prst="rect">
            <a:avLst/>
          </a:prstGeom>
          <a:noFill/>
          <a:ln w="9525">
            <a:noFill/>
            <a:miter lim="800000"/>
            <a:headEnd/>
            <a:tailEnd/>
          </a:ln>
        </p:spPr>
      </p:pic>
      <p:pic>
        <p:nvPicPr>
          <p:cNvPr id="14342" name="6 Imagen" descr="descarga (16).jfif"/>
          <p:cNvPicPr>
            <a:picLocks noChangeAspect="1"/>
          </p:cNvPicPr>
          <p:nvPr/>
        </p:nvPicPr>
        <p:blipFill>
          <a:blip r:embed="rId5"/>
          <a:srcRect/>
          <a:stretch>
            <a:fillRect/>
          </a:stretch>
        </p:blipFill>
        <p:spPr bwMode="auto">
          <a:xfrm>
            <a:off x="6516688" y="1773238"/>
            <a:ext cx="1943100" cy="1482725"/>
          </a:xfrm>
          <a:prstGeom prst="rect">
            <a:avLst/>
          </a:prstGeom>
          <a:noFill/>
          <a:ln w="9525">
            <a:noFill/>
            <a:miter lim="800000"/>
            <a:headEnd/>
            <a:tailEnd/>
          </a:ln>
        </p:spPr>
      </p:pic>
      <p:pic>
        <p:nvPicPr>
          <p:cNvPr id="14343" name="7 Imagen" descr="descarga (17).jfif"/>
          <p:cNvPicPr>
            <a:picLocks noChangeAspect="1"/>
          </p:cNvPicPr>
          <p:nvPr/>
        </p:nvPicPr>
        <p:blipFill>
          <a:blip r:embed="rId6"/>
          <a:srcRect/>
          <a:stretch>
            <a:fillRect/>
          </a:stretch>
        </p:blipFill>
        <p:spPr bwMode="auto">
          <a:xfrm>
            <a:off x="4067175" y="2636838"/>
            <a:ext cx="2051050" cy="1152525"/>
          </a:xfrm>
          <a:prstGeom prst="rect">
            <a:avLst/>
          </a:prstGeom>
          <a:noFill/>
          <a:ln w="9525">
            <a:noFill/>
            <a:miter lim="800000"/>
            <a:headEnd/>
            <a:tailEnd/>
          </a:ln>
        </p:spPr>
      </p:pic>
      <p:pic>
        <p:nvPicPr>
          <p:cNvPr id="14344" name="8 Imagen" descr="descarga (18).jfif"/>
          <p:cNvPicPr>
            <a:picLocks noChangeAspect="1"/>
          </p:cNvPicPr>
          <p:nvPr/>
        </p:nvPicPr>
        <p:blipFill>
          <a:blip r:embed="rId7"/>
          <a:srcRect/>
          <a:stretch>
            <a:fillRect/>
          </a:stretch>
        </p:blipFill>
        <p:spPr bwMode="auto">
          <a:xfrm>
            <a:off x="6884988" y="3284538"/>
            <a:ext cx="2259012" cy="1584325"/>
          </a:xfrm>
          <a:prstGeom prst="rect">
            <a:avLst/>
          </a:prstGeom>
          <a:noFill/>
          <a:ln w="9525">
            <a:noFill/>
            <a:miter lim="800000"/>
            <a:headEnd/>
            <a:tailEnd/>
          </a:ln>
        </p:spPr>
      </p:pic>
      <p:pic>
        <p:nvPicPr>
          <p:cNvPr id="14345" name="9 Imagen" descr="descarga (19).jfif"/>
          <p:cNvPicPr>
            <a:picLocks noChangeAspect="1"/>
          </p:cNvPicPr>
          <p:nvPr/>
        </p:nvPicPr>
        <p:blipFill>
          <a:blip r:embed="rId8"/>
          <a:srcRect/>
          <a:stretch>
            <a:fillRect/>
          </a:stretch>
        </p:blipFill>
        <p:spPr bwMode="auto">
          <a:xfrm>
            <a:off x="4456113" y="3789363"/>
            <a:ext cx="2276475" cy="1412875"/>
          </a:xfrm>
          <a:prstGeom prst="rect">
            <a:avLst/>
          </a:prstGeom>
          <a:noFill/>
          <a:ln w="9525">
            <a:noFill/>
            <a:miter lim="800000"/>
            <a:headEnd/>
            <a:tailEnd/>
          </a:ln>
        </p:spPr>
      </p:pic>
      <p:pic>
        <p:nvPicPr>
          <p:cNvPr id="14346" name="10 Imagen" descr="descarga (20).jfif"/>
          <p:cNvPicPr>
            <a:picLocks noChangeAspect="1"/>
          </p:cNvPicPr>
          <p:nvPr/>
        </p:nvPicPr>
        <p:blipFill>
          <a:blip r:embed="rId9"/>
          <a:srcRect/>
          <a:stretch>
            <a:fillRect/>
          </a:stretch>
        </p:blipFill>
        <p:spPr bwMode="auto">
          <a:xfrm>
            <a:off x="7019925" y="4941888"/>
            <a:ext cx="1960563" cy="1466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dirty="0" smtClean="0">
                <a:solidFill>
                  <a:schemeClr val="accent5">
                    <a:lumMod val="75000"/>
                  </a:schemeClr>
                </a:solidFill>
                <a:latin typeface="Comic Sans MS" pitchFamily="66" charset="0"/>
              </a:rPr>
              <a:t>1st STEP</a:t>
            </a:r>
            <a:endParaRPr lang="es-ES" dirty="0">
              <a:solidFill>
                <a:schemeClr val="accent5">
                  <a:lumMod val="75000"/>
                </a:schemeClr>
              </a:solidFill>
              <a:latin typeface="Comic Sans MS" pitchFamily="66" charset="0"/>
            </a:endParaRPr>
          </a:p>
        </p:txBody>
      </p:sp>
      <p:pic>
        <p:nvPicPr>
          <p:cNvPr id="15362" name="4 Marcador de contenido" descr="descarga (21).jfif"/>
          <p:cNvPicPr>
            <a:picLocks noGrp="1" noChangeAspect="1"/>
          </p:cNvPicPr>
          <p:nvPr>
            <p:ph idx="1"/>
          </p:nvPr>
        </p:nvPicPr>
        <p:blipFill>
          <a:blip r:embed="rId2"/>
          <a:srcRect/>
          <a:stretch>
            <a:fillRect/>
          </a:stretch>
        </p:blipFill>
        <p:spPr>
          <a:xfrm>
            <a:off x="3349625" y="981075"/>
            <a:ext cx="5694363" cy="4248150"/>
          </a:xfrm>
        </p:spPr>
      </p:pic>
      <p:sp>
        <p:nvSpPr>
          <p:cNvPr id="15363" name="3 Marcador de texto"/>
          <p:cNvSpPr>
            <a:spLocks noGrp="1"/>
          </p:cNvSpPr>
          <p:nvPr>
            <p:ph type="body" sz="half" idx="2"/>
          </p:nvPr>
        </p:nvSpPr>
        <p:spPr/>
        <p:txBody>
          <a:bodyPr/>
          <a:lstStyle/>
          <a:p>
            <a:r>
              <a:rPr lang="es-ES" sz="3200" smtClean="0"/>
              <a:t>We put olive oil in a frying pan. Then we add the flour and when it looks golden we move it away from the fire.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dirty="0" smtClean="0">
                <a:solidFill>
                  <a:schemeClr val="accent5">
                    <a:lumMod val="75000"/>
                  </a:schemeClr>
                </a:solidFill>
                <a:latin typeface="Comic Sans MS" pitchFamily="66" charset="0"/>
              </a:rPr>
              <a:t>2nd STEP</a:t>
            </a:r>
            <a:endParaRPr lang="es-ES" dirty="0">
              <a:solidFill>
                <a:schemeClr val="accent5">
                  <a:lumMod val="75000"/>
                </a:schemeClr>
              </a:solidFill>
              <a:latin typeface="Comic Sans MS" pitchFamily="66" charset="0"/>
            </a:endParaRPr>
          </a:p>
        </p:txBody>
      </p:sp>
      <p:pic>
        <p:nvPicPr>
          <p:cNvPr id="16386" name="4 Marcador de contenido" descr="descarga (22).jfif"/>
          <p:cNvPicPr>
            <a:picLocks noGrp="1" noChangeAspect="1"/>
          </p:cNvPicPr>
          <p:nvPr>
            <p:ph idx="1"/>
          </p:nvPr>
        </p:nvPicPr>
        <p:blipFill>
          <a:blip r:embed="rId2"/>
          <a:srcRect/>
          <a:stretch>
            <a:fillRect/>
          </a:stretch>
        </p:blipFill>
        <p:spPr>
          <a:xfrm>
            <a:off x="3924300" y="1376363"/>
            <a:ext cx="4664075" cy="3852862"/>
          </a:xfrm>
        </p:spPr>
      </p:pic>
      <p:sp>
        <p:nvSpPr>
          <p:cNvPr id="16387" name="3 Marcador de texto"/>
          <p:cNvSpPr>
            <a:spLocks noGrp="1"/>
          </p:cNvSpPr>
          <p:nvPr>
            <p:ph type="body" sz="half" idx="2"/>
          </p:nvPr>
        </p:nvSpPr>
        <p:spPr/>
        <p:txBody>
          <a:bodyPr/>
          <a:lstStyle/>
          <a:p>
            <a:r>
              <a:rPr lang="es-ES" sz="3200" smtClean="0"/>
              <a:t>We put a  pot with milk to boil and we also put the lemon´s rind, the cinnamon and the vanilla. Then, we add sugar (4 spoons more or less)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dirty="0" smtClean="0">
                <a:solidFill>
                  <a:schemeClr val="accent5">
                    <a:lumMod val="75000"/>
                  </a:schemeClr>
                </a:solidFill>
                <a:latin typeface="Comic Sans MS" pitchFamily="66" charset="0"/>
              </a:rPr>
              <a:t>3rd STEP</a:t>
            </a:r>
            <a:endParaRPr lang="es-ES" dirty="0">
              <a:solidFill>
                <a:schemeClr val="accent5">
                  <a:lumMod val="75000"/>
                </a:schemeClr>
              </a:solidFill>
              <a:latin typeface="Comic Sans MS" pitchFamily="66" charset="0"/>
            </a:endParaRPr>
          </a:p>
        </p:txBody>
      </p:sp>
      <p:pic>
        <p:nvPicPr>
          <p:cNvPr id="17410" name="4 Marcador de contenido" descr="descarga (23).jfif"/>
          <p:cNvPicPr>
            <a:picLocks noGrp="1" noChangeAspect="1"/>
          </p:cNvPicPr>
          <p:nvPr>
            <p:ph idx="1"/>
          </p:nvPr>
        </p:nvPicPr>
        <p:blipFill>
          <a:blip r:embed="rId2"/>
          <a:srcRect/>
          <a:stretch>
            <a:fillRect/>
          </a:stretch>
        </p:blipFill>
        <p:spPr>
          <a:xfrm>
            <a:off x="3563938" y="1490663"/>
            <a:ext cx="5292725" cy="3522662"/>
          </a:xfrm>
        </p:spPr>
      </p:pic>
      <p:sp>
        <p:nvSpPr>
          <p:cNvPr id="17411" name="3 Marcador de texto"/>
          <p:cNvSpPr>
            <a:spLocks noGrp="1"/>
          </p:cNvSpPr>
          <p:nvPr>
            <p:ph type="body" sz="half" idx="2"/>
          </p:nvPr>
        </p:nvSpPr>
        <p:spPr/>
        <p:txBody>
          <a:bodyPr/>
          <a:lstStyle/>
          <a:p>
            <a:r>
              <a:rPr lang="es-ES" sz="2800" smtClean="0"/>
              <a:t>In this step, we have to put the boiled milk in the pot where we have the flour. Then, we have to shake the mixture (it will be better if you do this with a whisk)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260350"/>
            <a:ext cx="3008312" cy="1162050"/>
          </a:xfrm>
        </p:spPr>
        <p:txBody>
          <a:bodyPr rtlCol="0">
            <a:normAutofit/>
          </a:bodyPr>
          <a:lstStyle/>
          <a:p>
            <a:pPr fontAlgn="auto">
              <a:spcAft>
                <a:spcPts val="0"/>
              </a:spcAft>
              <a:defRPr/>
            </a:pPr>
            <a:r>
              <a:rPr lang="es-ES" dirty="0" smtClean="0">
                <a:solidFill>
                  <a:schemeClr val="accent5">
                    <a:lumMod val="75000"/>
                  </a:schemeClr>
                </a:solidFill>
                <a:latin typeface="Comic Sans MS" pitchFamily="66" charset="0"/>
              </a:rPr>
              <a:t>4th STEP</a:t>
            </a:r>
            <a:endParaRPr lang="es-ES" dirty="0">
              <a:solidFill>
                <a:schemeClr val="accent5">
                  <a:lumMod val="75000"/>
                </a:schemeClr>
              </a:solidFill>
              <a:latin typeface="Comic Sans MS" pitchFamily="66" charset="0"/>
            </a:endParaRPr>
          </a:p>
        </p:txBody>
      </p:sp>
      <p:pic>
        <p:nvPicPr>
          <p:cNvPr id="18434" name="4 Marcador de contenido" descr="descarga (24).jfif"/>
          <p:cNvPicPr>
            <a:picLocks noGrp="1" noChangeAspect="1"/>
          </p:cNvPicPr>
          <p:nvPr>
            <p:ph idx="1"/>
          </p:nvPr>
        </p:nvPicPr>
        <p:blipFill>
          <a:blip r:embed="rId2"/>
          <a:srcRect/>
          <a:stretch>
            <a:fillRect/>
          </a:stretch>
        </p:blipFill>
        <p:spPr>
          <a:xfrm>
            <a:off x="3851275" y="146050"/>
            <a:ext cx="4814888" cy="6451600"/>
          </a:xfrm>
        </p:spPr>
      </p:pic>
      <p:sp>
        <p:nvSpPr>
          <p:cNvPr id="18435" name="3 Marcador de texto"/>
          <p:cNvSpPr>
            <a:spLocks noGrp="1"/>
          </p:cNvSpPr>
          <p:nvPr>
            <p:ph type="body" sz="half" idx="2"/>
          </p:nvPr>
        </p:nvSpPr>
        <p:spPr/>
        <p:txBody>
          <a:bodyPr/>
          <a:lstStyle/>
          <a:p>
            <a:r>
              <a:rPr lang="es-ES" sz="3200" smtClean="0"/>
              <a:t>When you think that the milk is ok, you move the frying pan away from the fire.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ES" dirty="0" smtClean="0">
                <a:solidFill>
                  <a:schemeClr val="accent5">
                    <a:lumMod val="75000"/>
                  </a:schemeClr>
                </a:solidFill>
                <a:latin typeface="Comic Sans MS" pitchFamily="66" charset="0"/>
              </a:rPr>
              <a:t>LAST STEP</a:t>
            </a:r>
            <a:endParaRPr lang="es-ES" dirty="0">
              <a:solidFill>
                <a:schemeClr val="accent5">
                  <a:lumMod val="75000"/>
                </a:schemeClr>
              </a:solidFill>
              <a:latin typeface="Comic Sans MS" pitchFamily="66" charset="0"/>
            </a:endParaRPr>
          </a:p>
        </p:txBody>
      </p:sp>
      <p:sp>
        <p:nvSpPr>
          <p:cNvPr id="3" name="2 Marcador de contenido"/>
          <p:cNvSpPr>
            <a:spLocks noGrp="1"/>
          </p:cNvSpPr>
          <p:nvPr>
            <p:ph idx="1"/>
          </p:nvPr>
        </p:nvSpPr>
        <p:spPr>
          <a:xfrm>
            <a:off x="3563938" y="260350"/>
            <a:ext cx="5111750" cy="5853113"/>
          </a:xfrm>
        </p:spPr>
        <p:txBody>
          <a:bodyPr>
            <a:normAutofit/>
          </a:bodyPr>
          <a:lstStyle/>
          <a:p>
            <a:pPr algn="ctr">
              <a:buFont typeface="Arial" charset="0"/>
              <a:buNone/>
            </a:pPr>
            <a:r>
              <a:rPr lang="es-ES" smtClean="0">
                <a:solidFill>
                  <a:srgbClr val="E46C0A"/>
                </a:solidFill>
                <a:latin typeface="Papyrus" pitchFamily="66" charset="0"/>
              </a:rPr>
              <a:t>THAT´S       ALL, ENJOY        IT!</a:t>
            </a:r>
          </a:p>
        </p:txBody>
      </p:sp>
      <p:sp>
        <p:nvSpPr>
          <p:cNvPr id="19459" name="3 Marcador de texto"/>
          <p:cNvSpPr>
            <a:spLocks noGrp="1"/>
          </p:cNvSpPr>
          <p:nvPr>
            <p:ph type="body" sz="half" idx="2"/>
          </p:nvPr>
        </p:nvSpPr>
        <p:spPr>
          <a:xfrm>
            <a:off x="468313" y="1412875"/>
            <a:ext cx="3008312" cy="4691063"/>
          </a:xfrm>
        </p:spPr>
        <p:txBody>
          <a:bodyPr/>
          <a:lstStyle/>
          <a:p>
            <a:r>
              <a:rPr lang="es-ES" sz="3200" smtClean="0"/>
              <a:t>Finally, we add the bread or “tostones” and some cinnamon</a:t>
            </a:r>
          </a:p>
        </p:txBody>
      </p:sp>
      <p:pic>
        <p:nvPicPr>
          <p:cNvPr id="19460" name="4 Imagen" descr="images (4).jfif"/>
          <p:cNvPicPr>
            <a:picLocks noChangeAspect="1"/>
          </p:cNvPicPr>
          <p:nvPr/>
        </p:nvPicPr>
        <p:blipFill>
          <a:blip r:embed="rId2"/>
          <a:srcRect/>
          <a:stretch>
            <a:fillRect/>
          </a:stretch>
        </p:blipFill>
        <p:spPr bwMode="auto">
          <a:xfrm>
            <a:off x="3563938" y="1700213"/>
            <a:ext cx="4791075" cy="3589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165</Words>
  <Application>Microsoft Office PowerPoint</Application>
  <PresentationFormat>Presentación en pantalla (4:3)</PresentationFormat>
  <Paragraphs>21</Paragraphs>
  <Slides>7</Slides>
  <Notes>0</Notes>
  <HiddenSlides>0</HiddenSlides>
  <MMClips>0</MMClips>
  <ScaleCrop>false</ScaleCrop>
  <HeadingPairs>
    <vt:vector size="6" baseType="variant">
      <vt:variant>
        <vt:lpstr>Fuentes usadas</vt:lpstr>
      </vt:variant>
      <vt:variant>
        <vt:i4>5</vt:i4>
      </vt:variant>
      <vt:variant>
        <vt:lpstr>Plantilla de diseño</vt:lpstr>
      </vt:variant>
      <vt:variant>
        <vt:i4>1</vt:i4>
      </vt:variant>
      <vt:variant>
        <vt:lpstr>Títulos de diapositiva</vt:lpstr>
      </vt:variant>
      <vt:variant>
        <vt:i4>7</vt:i4>
      </vt:variant>
    </vt:vector>
  </HeadingPairs>
  <TitlesOfParts>
    <vt:vector size="13" baseType="lpstr">
      <vt:lpstr>Calibri</vt:lpstr>
      <vt:lpstr>Arial</vt:lpstr>
      <vt:lpstr>Comic Sans MS</vt:lpstr>
      <vt:lpstr>Calibri Light</vt:lpstr>
      <vt:lpstr>Papyrus</vt:lpstr>
      <vt:lpstr>Tema de Office</vt:lpstr>
      <vt:lpstr>GACHAS</vt:lpstr>
      <vt:lpstr>INGREDIENTS</vt:lpstr>
      <vt:lpstr>1st STEP</vt:lpstr>
      <vt:lpstr>2nd STEP</vt:lpstr>
      <vt:lpstr>3rd STEP</vt:lpstr>
      <vt:lpstr>4th STEP</vt:lpstr>
      <vt:lpstr>LAST STEP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GACHAS</dc:title>
  <dc:creator>Luz María</dc:creator>
  <cp:lastModifiedBy>Casa</cp:lastModifiedBy>
  <cp:revision>8</cp:revision>
  <dcterms:created xsi:type="dcterms:W3CDTF">2016-11-17T15:21:16Z</dcterms:created>
  <dcterms:modified xsi:type="dcterms:W3CDTF">2016-11-20T08:08:36Z</dcterms:modified>
</cp:coreProperties>
</file>