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57" r:id="rId5"/>
    <p:sldId id="260" r:id="rId6"/>
    <p:sldId id="261" r:id="rId7"/>
    <p:sldId id="262" r:id="rId8"/>
    <p:sldId id="258" r:id="rId9"/>
    <p:sldId id="263" r:id="rId10"/>
    <p:sldId id="264" r:id="rId11"/>
    <p:sldId id="265" r:id="rId12"/>
    <p:sldId id="288" r:id="rId13"/>
    <p:sldId id="266" r:id="rId14"/>
    <p:sldId id="279" r:id="rId15"/>
    <p:sldId id="280" r:id="rId16"/>
    <p:sldId id="289" r:id="rId17"/>
    <p:sldId id="290" r:id="rId18"/>
    <p:sldId id="267" r:id="rId19"/>
    <p:sldId id="268" r:id="rId20"/>
    <p:sldId id="297" r:id="rId21"/>
    <p:sldId id="298" r:id="rId22"/>
    <p:sldId id="269" r:id="rId23"/>
    <p:sldId id="271" r:id="rId24"/>
    <p:sldId id="272" r:id="rId25"/>
    <p:sldId id="270" r:id="rId26"/>
    <p:sldId id="274" r:id="rId27"/>
    <p:sldId id="275" r:id="rId28"/>
    <p:sldId id="276" r:id="rId29"/>
    <p:sldId id="299" r:id="rId30"/>
    <p:sldId id="300" r:id="rId31"/>
    <p:sldId id="301" r:id="rId32"/>
    <p:sldId id="281" r:id="rId33"/>
    <p:sldId id="282" r:id="rId34"/>
    <p:sldId id="283" r:id="rId35"/>
    <p:sldId id="284" r:id="rId36"/>
    <p:sldId id="302" r:id="rId37"/>
    <p:sldId id="303" r:id="rId38"/>
    <p:sldId id="285" r:id="rId39"/>
    <p:sldId id="286" r:id="rId40"/>
    <p:sldId id="287" r:id="rId41"/>
    <p:sldId id="304" r:id="rId42"/>
    <p:sldId id="291" r:id="rId43"/>
    <p:sldId id="292" r:id="rId44"/>
    <p:sldId id="294" r:id="rId45"/>
    <p:sldId id="295" r:id="rId46"/>
    <p:sldId id="293" r:id="rId47"/>
    <p:sldId id="305" r:id="rId48"/>
    <p:sldId id="306" r:id="rId49"/>
    <p:sldId id="307" r:id="rId50"/>
    <p:sldId id="308" r:id="rId51"/>
  </p:sldIdLst>
  <p:sldSz cx="12192000" cy="6858000"/>
  <p:notesSz cx="7053263" cy="93091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0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87449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12794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7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32158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65281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3936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959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40865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0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190A3BE-054C-4B43-AAF8-3CBAB9A25C74}" type="datetimeFigureOut">
              <a:rPr lang="sr-Latn-BA" smtClean="0"/>
              <a:t>28.3.2018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391BECA-8A2F-4EB4-85D0-DF871C999FC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r-Latn-BA" dirty="0" smtClean="0"/>
              <a:t>Projekat „Šta su ruke naših baka znale“</a:t>
            </a:r>
            <a:endParaRPr lang="sr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BA" dirty="0" smtClean="0"/>
              <a:t>JU OŠ „Sveti Sava“ FOČA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8394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Učili smo da šijemo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14400"/>
            <a:ext cx="6482028" cy="52323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Naše bake više su šile, a manje kupovale, pa smo i mi odlučili da isprobamo tu vještinu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Imali smo stare,plišane igračke sa kojima se više nismo igrali, pa smo ih iskoristili kako bi napravili nešto novo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Uz pomoć naše učiteljice, sašili smo divne jastučiće koje koristimo za odmor u produženom boravku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Naučili smo da se stare stvari mogu iskoristiti u nove svrhe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8527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2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0"/>
            <a:ext cx="676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0"/>
            <a:ext cx="53657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0"/>
            <a:ext cx="519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60" y="0"/>
            <a:ext cx="92583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0"/>
            <a:ext cx="347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42900"/>
            <a:ext cx="4389120" cy="1865969"/>
          </a:xfrm>
        </p:spPr>
        <p:txBody>
          <a:bodyPr/>
          <a:lstStyle/>
          <a:p>
            <a:r>
              <a:rPr lang="sr-Latn-BA" dirty="0" smtClean="0"/>
              <a:t>Izrađivali smo novogodišnje ukrase i čestitke sa vunicom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44420"/>
            <a:ext cx="5678488" cy="43405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019300"/>
            <a:ext cx="4389120" cy="43688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Učenička zadruga „Mladost“ organizuje prodajne izložbe radova učenika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Prije izložbe organizuju se radionice na kojima se pripremaju proizvodi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Mi smo u duhu našeg projekta ove godine pravili ukrase-jelkice i čestitke koristeći ostatke vunice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U sklopu novogodišnje prodajne izložbe prodali smo sve naše proizvode što znači da su bili zanimljivi posjetiocima</a:t>
            </a: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32888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5675" cy="5210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757237"/>
            <a:ext cx="4457700" cy="58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7300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4300" y="819150"/>
            <a:ext cx="4457700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939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Pravili smo domaći sok, baš kao što su ga naše bake pravile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68" y="0"/>
            <a:ext cx="5330032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Razgovarali smo o raznom voću i njegovoj upotrebi u ishrani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Odlučili smo napraviti domaći sok od maline i borovnice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Prošli smo cijeli proces od početka do kraja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Dobili smo ukusan sok kojim smo se svi počastili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Naučili smo da je domaći sok zdraviji od kupovnog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3358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" y="207692"/>
            <a:ext cx="10337799" cy="66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8" y="471509"/>
            <a:ext cx="4792472" cy="1369991"/>
          </a:xfrm>
        </p:spPr>
        <p:txBody>
          <a:bodyPr/>
          <a:lstStyle/>
          <a:p>
            <a:r>
              <a:rPr lang="sr-Latn-BA" dirty="0" smtClean="0"/>
              <a:t>Kako je projekat počeo?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635001"/>
            <a:ext cx="4681935" cy="60282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2228" y="1676400"/>
            <a:ext cx="4389120" cy="462280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Projekat „Šta su ruke naših baka znale“ je eTwinning projekat kojem se na eTwinning portalu priključila naša učiteljica Dragana Arsić, koordinatorka projekta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Učiteljica Dragana je svim zainteresovanim predstavila ciljeve projekta i plan aktivnosti, tako da su se svi koji su željeli mogli priključiti....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Ona, nažalost, danas nije sa nama iz opravdanih razloga, ali je svakako najzaslužnija za sve što smo postigli u projektu....</a:t>
            </a: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2073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5191125" cy="565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571500"/>
            <a:ext cx="45212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30200"/>
            <a:ext cx="5080000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52400"/>
            <a:ext cx="4432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09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230186"/>
            <a:ext cx="5072062" cy="622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33374"/>
            <a:ext cx="62357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Radionica pletenja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711200"/>
            <a:ext cx="6443927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1762206"/>
            <a:ext cx="4389120" cy="37622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 radionicu su došle mame, bake, tetke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Svi smo učili da pletemo, a posebno nas je radovalo što je na radionicu došlo dosta dječaka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 radionici ali i poslije nje, nastalo je dosta radova: trake za kosu, šalovi, torbice, odjeća za lutke i još puno toga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Pletenje nam se jako svidjelo, pa smo pleli i kući u slobodno vrijeme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0861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1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Radionica heklanja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835025"/>
            <a:ext cx="3947557" cy="51847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1866900"/>
            <a:ext cx="4389120" cy="41529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Heklanje je bilo malo teže od pletenja pa je radionica bila slabije posjećena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Ipak, najuporniji su naučili i ovu vještinu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Napravili smo heklane ukrase, podmetače za čaše, okvire za slike i slično....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 ovoj radionici, dječaci cu bili prava rijetkost, ali ih je ipak bilo </a:t>
            </a:r>
            <a:r>
              <a:rPr lang="sr-Latn-BA" sz="2000" dirty="0" smtClean="0">
                <a:sym typeface="Wingdings" panose="05000000000000000000" pitchFamily="2" charset="2"/>
              </a:rPr>
              <a:t>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>
                <a:sym typeface="Wingdings" panose="05000000000000000000" pitchFamily="2" charset="2"/>
              </a:rPr>
              <a:t>Naučili smo da je za heklanje potrebno puno strpljenja i pažnje</a:t>
            </a:r>
            <a:endParaRPr lang="sr-Latn-B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dirty="0"/>
          </a:p>
          <a:p>
            <a:endParaRPr lang="sr-Latn-BA" dirty="0" smtClean="0"/>
          </a:p>
          <a:p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40650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488950"/>
            <a:ext cx="97917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5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0"/>
            <a:ext cx="54991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492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77850"/>
            <a:ext cx="9550400" cy="55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BA" dirty="0" smtClean="0"/>
              <a:t>Nakon odabira učesnika ZApočele su aktivnosti.....</a:t>
            </a:r>
            <a:endParaRPr lang="sr-Latn-B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2336799"/>
            <a:ext cx="6616700" cy="4127501"/>
          </a:xfrm>
        </p:spPr>
      </p:pic>
    </p:spTree>
    <p:extLst>
      <p:ext uri="{BB962C8B-B14F-4D97-AF65-F5344CB8AC3E}">
        <p14:creationId xmlns:p14="http://schemas.microsoft.com/office/powerpoint/2010/main" val="14620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533400"/>
            <a:ext cx="9690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64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14300"/>
            <a:ext cx="4298950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8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56540"/>
            <a:ext cx="4389120" cy="1407160"/>
          </a:xfrm>
        </p:spPr>
        <p:txBody>
          <a:bodyPr/>
          <a:lstStyle/>
          <a:p>
            <a:r>
              <a:rPr lang="sr-Latn-BA" dirty="0" smtClean="0"/>
              <a:t>Radionica izrade ukrasa od vunice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471509"/>
            <a:ext cx="4313634" cy="63864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1663700"/>
            <a:ext cx="4389120" cy="47117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Ova radionica bila je posebna jer su nam u goste došli prijatelji iz Slovenije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Zajedno smo izrađivali ukrase od vunice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Prvobitno, trebali su to biti privjesci za ključ ili loptice zvane pom-pom koji se mogu osim na ključ zakačiti i na neki odjevni predmet, ali kreativnost se otela kontroli....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Kao proizvod radionice osim predviđenih privjesaka nastali su i drugi ukrasi a najviše nakit od vunice,ogrlice, minđuše i slično....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9642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1033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30200"/>
            <a:ext cx="7200900" cy="590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0"/>
            <a:ext cx="557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942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25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13970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688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5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Pravili smo izložbe proizvoda radionica</a:t>
            </a:r>
            <a:endParaRPr lang="sr-Latn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844800"/>
            <a:ext cx="4389120" cy="3175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Prije svake radionice izlagali smo radove koje smo na pravili na prethodnoj kako bi svi mogli da vide šta smo sve radili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Latn-B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85279"/>
            <a:ext cx="5678488" cy="4258866"/>
          </a:xfrm>
        </p:spPr>
      </p:pic>
    </p:spTree>
    <p:extLst>
      <p:ext uri="{BB962C8B-B14F-4D97-AF65-F5344CB8AC3E}">
        <p14:creationId xmlns:p14="http://schemas.microsoft.com/office/powerpoint/2010/main" val="34107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1078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Posjete muzeju 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641992"/>
            <a:ext cx="6778752" cy="50840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Različite grupe učenika više puta su posjetile gradski muzej sa ciljem da što više saznaju o starim zanatima, </a:t>
            </a:r>
            <a:r>
              <a:rPr lang="sr-Latn-BA" sz="2000" dirty="0" smtClean="0"/>
              <a:t>oruđima i prošlosti </a:t>
            </a:r>
            <a:r>
              <a:rPr lang="sr-Latn-BA" sz="2000" dirty="0" smtClean="0"/>
              <a:t>grada </a:t>
            </a:r>
            <a:r>
              <a:rPr lang="sr-Latn-BA" sz="2000" dirty="0" smtClean="0"/>
              <a:t>Foče</a:t>
            </a:r>
            <a:endParaRPr lang="sr-Latn-BA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Upoznali su se sa starim ručnim radovima jer je veliki dio naših aktivnosti bio usmjeren na ručni rad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Evo nekoliko fotografija iz muzeja...</a:t>
            </a:r>
          </a:p>
          <a:p>
            <a:endParaRPr lang="sr-Latn-BA" sz="2000" dirty="0" smtClean="0"/>
          </a:p>
          <a:p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21063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962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0"/>
            <a:ext cx="612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-190500"/>
            <a:ext cx="4389120" cy="2018369"/>
          </a:xfrm>
        </p:spPr>
        <p:txBody>
          <a:bodyPr/>
          <a:lstStyle/>
          <a:p>
            <a:r>
              <a:rPr lang="sr-Latn-BA" dirty="0" smtClean="0"/>
              <a:t>Ugostili smo naše prijatelje iz slovenije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1057870"/>
            <a:ext cx="5994400" cy="47968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1574800"/>
            <a:ext cx="4389120" cy="51054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Najljepši dio svakog projekta svakako su novi prijatelji i druženje s njima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U posjetu su nam došla 4 učenika, tri nastavnika i direktorica škole iz Slovenije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/>
              <a:t>Kiša je padala cijelo vrijeme ali mi se nismo dali omesti....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Družili smo se u školi ali i van nje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Obišli smo grad i posjetili Tjentište, istorijsko mjesto i spomenik Bitke na Sutjesci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 smtClean="0"/>
              <a:t>Stvorena su nova prijateljstva, a svi smo jedva čekali da vam uzvratimo posjetu</a:t>
            </a:r>
          </a:p>
        </p:txBody>
      </p:sp>
    </p:spTree>
    <p:extLst>
      <p:ext uri="{BB962C8B-B14F-4D97-AF65-F5344CB8AC3E}">
        <p14:creationId xmlns:p14="http://schemas.microsoft.com/office/powerpoint/2010/main" val="2176578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39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75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07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623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933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6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55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29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6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185"/>
            <a:ext cx="12192000" cy="72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92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8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-114300"/>
            <a:ext cx="68453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534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Utisci iz muzeja</a:t>
            </a:r>
            <a:endParaRPr lang="sr-Latn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509"/>
            <a:ext cx="6379688" cy="50148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r-Latn-BA" sz="2000" dirty="0" smtClean="0"/>
          </a:p>
          <a:p>
            <a:endParaRPr lang="sr-Latn-BA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 smtClean="0"/>
              <a:t>Nakon </a:t>
            </a:r>
            <a:r>
              <a:rPr lang="sr-Latn-BA" sz="2000" dirty="0"/>
              <a:t>posjeta, </a:t>
            </a:r>
            <a:r>
              <a:rPr lang="sr-Latn-BA" sz="2000" dirty="0" smtClean="0"/>
              <a:t>učenici su ilustrovali  </a:t>
            </a:r>
            <a:r>
              <a:rPr lang="sr-Latn-BA" sz="2000" dirty="0"/>
              <a:t>ono što </a:t>
            </a:r>
            <a:r>
              <a:rPr lang="sr-Latn-BA" sz="2000" dirty="0" smtClean="0"/>
              <a:t>su </a:t>
            </a:r>
            <a:r>
              <a:rPr lang="sr-Latn-BA" sz="2000" dirty="0"/>
              <a:t>vidjeli u muzeju i razgovarali o Foči u </a:t>
            </a:r>
            <a:r>
              <a:rPr lang="sr-Latn-BA" sz="2000" dirty="0" smtClean="0"/>
              <a:t>prošlosti...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r-Latn-BA" sz="2000" dirty="0"/>
              <a:t>Stekli </a:t>
            </a:r>
            <a:r>
              <a:rPr lang="sr-Latn-BA" sz="2000" dirty="0" smtClean="0"/>
              <a:t>su </a:t>
            </a:r>
            <a:r>
              <a:rPr lang="sr-Latn-BA" sz="2000" dirty="0"/>
              <a:t>puno novih znanja o našem gradu u prošlosti i naučili čime su se sve ljudi bavili i koji su to zanati bili popularni </a:t>
            </a:r>
            <a:r>
              <a:rPr lang="sr-Latn-BA" sz="2000" dirty="0" smtClean="0"/>
              <a:t>u stara vremena...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r-Latn-BA" sz="2000" dirty="0"/>
          </a:p>
          <a:p>
            <a:endParaRPr lang="sr-Latn-BA" sz="2000" dirty="0"/>
          </a:p>
          <a:p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906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0"/>
            <a:ext cx="54991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6388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2216</TotalTime>
  <Words>711</Words>
  <Application>Microsoft Office PowerPoint</Application>
  <PresentationFormat>Widescreen</PresentationFormat>
  <Paragraphs>59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Tw Cen MT</vt:lpstr>
      <vt:lpstr>Tw Cen MT Condensed</vt:lpstr>
      <vt:lpstr>Wingdings</vt:lpstr>
      <vt:lpstr>Wingdings 3</vt:lpstr>
      <vt:lpstr>Integral</vt:lpstr>
      <vt:lpstr>Projekat „Šta su ruke naših baka znale“</vt:lpstr>
      <vt:lpstr>Kako je projekat počeo?</vt:lpstr>
      <vt:lpstr>Nakon odabira učesnika ZApočele su aktivnosti.....</vt:lpstr>
      <vt:lpstr>Posjete muzeju </vt:lpstr>
      <vt:lpstr>PowerPoint Presentation</vt:lpstr>
      <vt:lpstr>PowerPoint Presentation</vt:lpstr>
      <vt:lpstr>PowerPoint Presentation</vt:lpstr>
      <vt:lpstr>Utisci iz muzeja</vt:lpstr>
      <vt:lpstr>PowerPoint Presentation</vt:lpstr>
      <vt:lpstr>Učili smo da šijemo</vt:lpstr>
      <vt:lpstr>PowerPoint Presentation</vt:lpstr>
      <vt:lpstr>PowerPoint Presentation</vt:lpstr>
      <vt:lpstr>PowerPoint Presentation</vt:lpstr>
      <vt:lpstr>Izrađivali smo novogodišnje ukrase i čestitke sa vunicom</vt:lpstr>
      <vt:lpstr>PowerPoint Presentation</vt:lpstr>
      <vt:lpstr>PowerPoint Presentation</vt:lpstr>
      <vt:lpstr>PowerPoint Presentation</vt:lpstr>
      <vt:lpstr>Pravili smo domaći sok, baš kao što su ga naše bake pravile</vt:lpstr>
      <vt:lpstr>PowerPoint Presentation</vt:lpstr>
      <vt:lpstr>PowerPoint Presentation</vt:lpstr>
      <vt:lpstr>PowerPoint Presentation</vt:lpstr>
      <vt:lpstr>PowerPoint Presentation</vt:lpstr>
      <vt:lpstr>Radionica pletenja</vt:lpstr>
      <vt:lpstr>PowerPoint Presentation</vt:lpstr>
      <vt:lpstr>PowerPoint Presentation</vt:lpstr>
      <vt:lpstr>Radionica heklanja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Radionica izrade ukrasa od vunice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Pravili smo izložbe proizvoda radionica</vt:lpstr>
      <vt:lpstr>PowerPoint Presentation</vt:lpstr>
      <vt:lpstr>PowerPoint Presentation</vt:lpstr>
      <vt:lpstr>PowerPoint Presentation</vt:lpstr>
      <vt:lpstr>Ugostili smo naše prijatelje iz slovenije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Šta su ruke naših baka znale</dc:title>
  <dc:creator>Direktor</dc:creator>
  <cp:lastModifiedBy>Direktor</cp:lastModifiedBy>
  <cp:revision>31</cp:revision>
  <dcterms:created xsi:type="dcterms:W3CDTF">2018-03-15T08:33:11Z</dcterms:created>
  <dcterms:modified xsi:type="dcterms:W3CDTF">2018-03-28T09:20:54Z</dcterms:modified>
</cp:coreProperties>
</file>