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embeddedFontLst>
    <p:embeddedFont>
      <p:font typeface="Merriweather" charset="0"/>
      <p:regular r:id="rId18"/>
      <p:bold r:id="rId19"/>
      <p:italic r:id="rId20"/>
      <p:boldItalic r:id="rId21"/>
    </p:embeddedFont>
    <p:embeddedFont>
      <p:font typeface="Roboto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3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7e19217b9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7e19217b9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817ad8c7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817ad8c7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817ad8c7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817ad8c7d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992730d4d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4992730d4d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992730d4d_2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992730d4d_2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6092caee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46092caee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699bed053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699bed053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6c033883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6c033883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6c033883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6c033883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6c0338837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6c0338837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7e19217b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7e19217b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7ff8ef3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97ff8ef3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97ff8ef3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97ff8ef3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97ff8ef3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97ff8ef37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235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Modern artists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in Epirus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0" y="2899762"/>
            <a:ext cx="4242600" cy="141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400">
                <a:solidFill>
                  <a:srgbClr val="CC0000"/>
                </a:solidFill>
              </a:rPr>
              <a:t>Athina Tsapakidi</a:t>
            </a:r>
            <a:endParaRPr sz="2400">
              <a:solidFill>
                <a:srgbClr val="CC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400">
                <a:solidFill>
                  <a:srgbClr val="CC0000"/>
                </a:solidFill>
              </a:rPr>
              <a:t>Eirini Tsatsou</a:t>
            </a:r>
            <a:endParaRPr sz="2400">
              <a:solidFill>
                <a:srgbClr val="CC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400">
                <a:solidFill>
                  <a:srgbClr val="CC0000"/>
                </a:solidFill>
              </a:rPr>
              <a:t>Panagiota Dalagianni</a:t>
            </a:r>
            <a:endParaRPr sz="2400">
              <a:solidFill>
                <a:srgbClr val="CC0000"/>
              </a:solidFill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475" y="807950"/>
            <a:ext cx="2390775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28975" y="2571738"/>
            <a:ext cx="2686050" cy="206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60350" y="318200"/>
            <a:ext cx="1655185" cy="248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43542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❖"/>
            </a:pPr>
            <a:r>
              <a:rPr lang="el"/>
              <a:t>Works of Art</a:t>
            </a:r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1"/>
          </p:nvPr>
        </p:nvSpPr>
        <p:spPr>
          <a:xfrm>
            <a:off x="4354200" y="0"/>
            <a:ext cx="47898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There are 151 works by Yiannis Moralis in the National Gallery collection.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Yiannis Moralis was one of the most popular artists of 20th century in Greece. 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132" name="Google Shape;13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3925" y="2694175"/>
            <a:ext cx="2975175" cy="227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>
            <a:spLocks noGrp="1"/>
          </p:cNvSpPr>
          <p:nvPr>
            <p:ph type="title"/>
          </p:nvPr>
        </p:nvSpPr>
        <p:spPr>
          <a:xfrm>
            <a:off x="0" y="0"/>
            <a:ext cx="43200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❖"/>
            </a:pPr>
            <a:r>
              <a:rPr lang="el"/>
              <a:t>Theodoros Papagiannis</a:t>
            </a:r>
            <a:endParaRPr/>
          </a:p>
          <a:p>
            <a:pPr marL="18288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8288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8288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8288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8288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8288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8288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8288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1942-</a:t>
            </a:r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body" idx="1"/>
          </p:nvPr>
        </p:nvSpPr>
        <p:spPr>
          <a:xfrm>
            <a:off x="4320000" y="0"/>
            <a:ext cx="48240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Theodoros Papagiannis born in Elliniko,Ioannina in 1942.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From 1961-1966 he studied at the Athens School Of Fine Arts on a scholarship.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In 1967 he studied ancient Greek Art and the Art of Mediterranean Basin on a two year domestic Scholarship Service.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His Mediterranean journeys took him to Egypt,Sicily,Cyprus</a:t>
            </a:r>
            <a:endParaRPr sz="2400"/>
          </a:p>
        </p:txBody>
      </p:sp>
      <p:pic>
        <p:nvPicPr>
          <p:cNvPr id="139" name="Google Shape;13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8088" y="993138"/>
            <a:ext cx="1743075" cy="261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>
            <a:spLocks noGrp="1"/>
          </p:cNvSpPr>
          <p:nvPr>
            <p:ph type="title"/>
          </p:nvPr>
        </p:nvSpPr>
        <p:spPr>
          <a:xfrm>
            <a:off x="0" y="0"/>
            <a:ext cx="43200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❖"/>
            </a:pPr>
            <a:r>
              <a:rPr lang="el"/>
              <a:t>Works</a:t>
            </a:r>
            <a:endParaRPr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4"/>
          <p:cNvSpPr txBox="1">
            <a:spLocks noGrp="1"/>
          </p:cNvSpPr>
          <p:nvPr>
            <p:ph type="body" idx="1"/>
          </p:nvPr>
        </p:nvSpPr>
        <p:spPr>
          <a:xfrm>
            <a:off x="4320000" y="0"/>
            <a:ext cx="48240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His work includes busts and statues of prominent personalities,medals,coins and large sculptural compositions.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Some of his incredible works are: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l" sz="2400"/>
              <a:t>1986 Eleftherios Venizelos,Ioannina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l" sz="2400"/>
              <a:t>Brother Samuel,Moscho Tzavella,Souli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l" sz="2400"/>
              <a:t>Themistocles Rigas,Paramythia.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146" name="Google Shape;14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225" y="1177725"/>
            <a:ext cx="3694925" cy="279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>
            <a:spLocks noGrp="1"/>
          </p:cNvSpPr>
          <p:nvPr>
            <p:ph type="title"/>
          </p:nvPr>
        </p:nvSpPr>
        <p:spPr>
          <a:xfrm>
            <a:off x="0" y="0"/>
            <a:ext cx="42987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❖"/>
            </a:pPr>
            <a:r>
              <a:rPr lang="el"/>
              <a:t>Eleftherios Venizelos,1986</a:t>
            </a:r>
            <a:endParaRPr/>
          </a:p>
        </p:txBody>
      </p:sp>
      <p:sp>
        <p:nvSpPr>
          <p:cNvPr id="152" name="Google Shape;152;p25"/>
          <p:cNvSpPr txBox="1">
            <a:spLocks noGrp="1"/>
          </p:cNvSpPr>
          <p:nvPr>
            <p:ph type="body" idx="1"/>
          </p:nvPr>
        </p:nvSpPr>
        <p:spPr>
          <a:xfrm>
            <a:off x="4345750" y="0"/>
            <a:ext cx="47982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53" name="Google Shape;15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8700" y="0"/>
            <a:ext cx="48453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>
            <a:spLocks noGrp="1"/>
          </p:cNvSpPr>
          <p:nvPr>
            <p:ph type="title"/>
          </p:nvPr>
        </p:nvSpPr>
        <p:spPr>
          <a:xfrm>
            <a:off x="0" y="0"/>
            <a:ext cx="4298700" cy="50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❖"/>
            </a:pPr>
            <a:r>
              <a:rPr lang="el"/>
              <a:t>Brother Samuel</a:t>
            </a:r>
            <a:endParaRPr/>
          </a:p>
        </p:txBody>
      </p:sp>
      <p:sp>
        <p:nvSpPr>
          <p:cNvPr id="159" name="Google Shape;159;p26"/>
          <p:cNvSpPr txBox="1">
            <a:spLocks noGrp="1"/>
          </p:cNvSpPr>
          <p:nvPr>
            <p:ph type="body" idx="1"/>
          </p:nvPr>
        </p:nvSpPr>
        <p:spPr>
          <a:xfrm>
            <a:off x="4298700" y="0"/>
            <a:ext cx="48453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60" name="Google Shape;16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5750" y="0"/>
            <a:ext cx="479825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7"/>
          <p:cNvSpPr txBox="1">
            <a:spLocks noGrp="1"/>
          </p:cNvSpPr>
          <p:nvPr>
            <p:ph type="title"/>
          </p:nvPr>
        </p:nvSpPr>
        <p:spPr>
          <a:xfrm>
            <a:off x="0" y="0"/>
            <a:ext cx="43107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❖"/>
            </a:pPr>
            <a:r>
              <a:rPr lang="el"/>
              <a:t>Works</a:t>
            </a:r>
            <a:endParaRPr/>
          </a:p>
        </p:txBody>
      </p:sp>
      <p:sp>
        <p:nvSpPr>
          <p:cNvPr id="166" name="Google Shape;166;p27"/>
          <p:cNvSpPr txBox="1">
            <a:spLocks noGrp="1"/>
          </p:cNvSpPr>
          <p:nvPr>
            <p:ph type="body" idx="1"/>
          </p:nvPr>
        </p:nvSpPr>
        <p:spPr>
          <a:xfrm>
            <a:off x="4310700" y="0"/>
            <a:ext cx="48333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800" dirty="0"/>
              <a:t>Papagiannis has exhibited his work in 30 solo exhibitions and in many group exhibitions in Greece and in other countries</a:t>
            </a:r>
            <a:r>
              <a:rPr lang="el" sz="2800" dirty="0" smtClean="0"/>
              <a:t>.</a:t>
            </a:r>
            <a:endParaRPr sz="2800"/>
          </a:p>
        </p:txBody>
      </p:sp>
      <p:pic>
        <p:nvPicPr>
          <p:cNvPr id="167" name="Google Shape;16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925" y="787125"/>
            <a:ext cx="3752850" cy="241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4180200" cy="50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❖"/>
            </a:pPr>
            <a:r>
              <a:rPr lang="el"/>
              <a:t>Pavlos Vrellis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                     1923-2010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320800" y="0"/>
            <a:ext cx="5003700" cy="5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Born in Ioannina on 25 March  1923.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His artistic nature had already begun to show from his early childhood, when he drew and carved on wood or stone his favourite heroes.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When he was 23 before he got to the School of Fine Arts he took to making busts.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9138" y="931750"/>
            <a:ext cx="2638425" cy="173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311725" y="0"/>
            <a:ext cx="3706500" cy="30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❖"/>
            </a:pPr>
            <a:r>
              <a:rPr lang="el"/>
              <a:t>Pavlos Vrellis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4253800" y="-75"/>
            <a:ext cx="4890300" cy="546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300" dirty="0"/>
              <a:t>In 1954, he graduated having both a Theoretical and a Practical Degree.</a:t>
            </a:r>
            <a:endParaRPr sz="23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300" dirty="0"/>
              <a:t>In 1983,60 years old at the time he bought with the retirement payment </a:t>
            </a:r>
            <a:r>
              <a:rPr lang="el" sz="2300" dirty="0" smtClean="0"/>
              <a:t>a land </a:t>
            </a:r>
            <a:r>
              <a:rPr lang="el" sz="2300" dirty="0"/>
              <a:t>in Bizani village.</a:t>
            </a:r>
            <a:endParaRPr sz="23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300" dirty="0"/>
              <a:t>The building which would accommodate the museum was given the style of the urban fort architecture of Epirus mainland of the 18th century.</a:t>
            </a:r>
            <a:endParaRPr sz="23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cxnSp>
        <p:nvCxnSpPr>
          <p:cNvPr id="82" name="Google Shape;82;p15"/>
          <p:cNvCxnSpPr/>
          <p:nvPr/>
        </p:nvCxnSpPr>
        <p:spPr>
          <a:xfrm>
            <a:off x="2286000" y="-33625"/>
            <a:ext cx="1613700" cy="161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8350" y="966738"/>
            <a:ext cx="2528850" cy="277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133975" y="0"/>
            <a:ext cx="43374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❖"/>
            </a:pPr>
            <a:r>
              <a:rPr lang="el"/>
              <a:t>The museum</a:t>
            </a:r>
            <a:endParaRPr sz="2400"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4304050" y="0"/>
            <a:ext cx="4839900" cy="52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The museum hosts 37 themes and 150 wax models which represent various historical events.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There are three thematic units in the Museum: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l" sz="2400"/>
              <a:t>Exhibits prior to 1821 war of independence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l" sz="2400"/>
              <a:t>Exhibits from 1821 unit 20th century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l" sz="2400"/>
              <a:t>References and dedications.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14400"/>
            <a:ext cx="4304050" cy="21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42873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❖"/>
            </a:pPr>
            <a:r>
              <a:rPr lang="el"/>
              <a:t>Yiannis Moralis</a:t>
            </a:r>
            <a:endParaRPr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</a:t>
            </a:r>
            <a:endParaRPr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                  1916-2009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4287300" y="0"/>
            <a:ext cx="48567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Born in Arta  on 23 April 1916.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In 1936 he received a grant from the Athens School Of Fine Arts.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He went to Paris to  study fresco and mural.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l" sz="2400"/>
              <a:t>He was an important Greek visual artist and part of the so-called “Generation of the 30s”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450" y="1034013"/>
            <a:ext cx="2686050" cy="206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43041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❖"/>
            </a:pPr>
            <a:r>
              <a:rPr lang="el"/>
              <a:t>Works of Art</a:t>
            </a:r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body" idx="1"/>
          </p:nvPr>
        </p:nvSpPr>
        <p:spPr>
          <a:xfrm>
            <a:off x="4304100" y="0"/>
            <a:ext cx="48399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l" sz="2400"/>
              <a:t>Some of Moralis’ most famous works include: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l" sz="2400"/>
              <a:t>Two Friends (1946)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l" sz="2400"/>
              <a:t>Pregnant woman (1948)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l" sz="2400"/>
              <a:t>Seated Nude(1952)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l" sz="2400"/>
              <a:t>Funeral Composition (1958)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104" name="Google Shape;10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800" y="554700"/>
            <a:ext cx="2455751" cy="4487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0" y="0"/>
            <a:ext cx="43269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l"/>
              <a:t>Pregnant Woman</a:t>
            </a:r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1"/>
          </p:nvPr>
        </p:nvSpPr>
        <p:spPr>
          <a:xfrm>
            <a:off x="4326900" y="0"/>
            <a:ext cx="48171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1" name="Google Shape;11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6900" y="0"/>
            <a:ext cx="48171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0" y="0"/>
            <a:ext cx="43137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l"/>
              <a:t>Seated Nude</a:t>
            </a:r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1"/>
          </p:nvPr>
        </p:nvSpPr>
        <p:spPr>
          <a:xfrm>
            <a:off x="4313700" y="0"/>
            <a:ext cx="48303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8" name="Google Shape;11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1650" y="0"/>
            <a:ext cx="48303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0" y="0"/>
            <a:ext cx="4322400" cy="51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l"/>
              <a:t>Funeral Composition</a:t>
            </a:r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body" idx="1"/>
          </p:nvPr>
        </p:nvSpPr>
        <p:spPr>
          <a:xfrm>
            <a:off x="4322400" y="0"/>
            <a:ext cx="48216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25" name="Google Shape;12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2400" y="0"/>
            <a:ext cx="4821600" cy="510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403</Words>
  <PresentationFormat>Προβολή στην οθόνη (16:9)</PresentationFormat>
  <Paragraphs>79</Paragraphs>
  <Slides>15</Slides>
  <Notes>15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9" baseType="lpstr">
      <vt:lpstr>Arial</vt:lpstr>
      <vt:lpstr>Merriweather</vt:lpstr>
      <vt:lpstr>Roboto</vt:lpstr>
      <vt:lpstr>Paradigm</vt:lpstr>
      <vt:lpstr>Modern artists  in Epirus</vt:lpstr>
      <vt:lpstr>Pavlos Vrellis                                  1923-2010  </vt:lpstr>
      <vt:lpstr>Pavlos Vrellis</vt:lpstr>
      <vt:lpstr>The museum</vt:lpstr>
      <vt:lpstr>Yiannis Moralis                                1916-2009</vt:lpstr>
      <vt:lpstr>Works of Art</vt:lpstr>
      <vt:lpstr>Pregnant Woman</vt:lpstr>
      <vt:lpstr>Seated Nude</vt:lpstr>
      <vt:lpstr>Funeral Composition</vt:lpstr>
      <vt:lpstr>Works of Art</vt:lpstr>
      <vt:lpstr>Theodoros Papagiannis        1942-</vt:lpstr>
      <vt:lpstr>Works </vt:lpstr>
      <vt:lpstr>Eleftherios Venizelos,1986</vt:lpstr>
      <vt:lpstr>Brother Samuel</vt:lpstr>
      <vt:lpstr>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artists  in Epirus</dc:title>
  <cp:lastModifiedBy>PHYSICS LAB</cp:lastModifiedBy>
  <cp:revision>2</cp:revision>
  <dcterms:modified xsi:type="dcterms:W3CDTF">2018-12-07T08:50:08Z</dcterms:modified>
</cp:coreProperties>
</file>