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D037C0-EDDF-4923-A507-2F654B7A2A8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95BA24-CB95-4CBC-9FB7-CDBA70F82C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ro.wikipedia.org/wiki/Fi%C8%99ier:Arena_Antonio_Alex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/url?sa=i&amp;rct=j&amp;q=&amp;esrc=s&amp;source=images&amp;cd=&amp;cad=rja&amp;uact=8&amp;ved=2ahUKEwih2P_w0v7hAhURzKQKHf2WB8gQjRx6BAgBEAU&amp;url=http://www.bihorinimagini.ro/en/activities-in-bihor-county/canyoning-caving-trekking/&amp;psig=AOvVaw3v9dOwdbuuwbeVtQfJblJo&amp;ust=1556948392562177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981200"/>
            <a:ext cx="7162800" cy="45582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Sports activities along </a:t>
            </a:r>
            <a:b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paths</a:t>
            </a:r>
            <a:b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Oradea </a:t>
            </a:r>
            <a:b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b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bihor</a:t>
            </a:r>
            <a:r>
              <a:rPr lang="en-GB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county</a:t>
            </a:r>
            <a:endParaRPr lang="en-GB" sz="4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</p:txBody>
      </p:sp>
      <p:pic>
        <p:nvPicPr>
          <p:cNvPr id="4" name="Picture 3" descr="logo cu mcmx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223962" cy="12239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http://www.caie-caei.org/wp-content/uploads/2014/11/erasmus-lo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"/>
            <a:ext cx="2057400" cy="107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Carmen\Documents\ERASMUS 2017\LOGO\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1752600" cy="1239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2155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Horse riding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412360" cy="586740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chemeClr val="tx2"/>
              </a:buClr>
            </a:pPr>
            <a:r>
              <a:rPr lang="en-GB" sz="2600" b="1" i="1" dirty="0" smtClean="0">
                <a:solidFill>
                  <a:schemeClr val="accent1">
                    <a:lumMod val="75000"/>
                  </a:schemeClr>
                </a:solidFill>
              </a:rPr>
              <a:t>The Mentor Equitation Centre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was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set up in the summer of 2011, out of love and passion for horses, representing the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accomplishment of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a childhood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dream.</a:t>
            </a:r>
          </a:p>
          <a:p>
            <a:pPr algn="just">
              <a:buClr>
                <a:schemeClr val="tx2"/>
              </a:buClr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centre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addresses all lovers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of horse riding and nature.</a:t>
            </a:r>
          </a:p>
          <a:p>
            <a:pPr algn="just">
              <a:buClr>
                <a:schemeClr val="tx2"/>
              </a:buClr>
              <a:buNone/>
            </a:pPr>
            <a:endParaRPr lang="en-GB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It offers: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carriage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rides;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horse riding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lessons;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therapeutic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horse riding;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relaxing walks in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nature.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>
                <a:schemeClr val="tx2"/>
              </a:buClr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buClr>
                <a:schemeClr val="tx2"/>
              </a:buClr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equestrian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centre</a:t>
            </a:r>
          </a:p>
          <a:p>
            <a:pPr marL="0" indent="0" algn="just">
              <a:lnSpc>
                <a:spcPct val="120000"/>
              </a:lnSpc>
              <a:buClr>
                <a:schemeClr val="tx2"/>
              </a:buClr>
              <a:buNone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has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a modern stable and a large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number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</a:rPr>
              <a:t>gentle horses 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that are suitable for working with children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590800"/>
            <a:ext cx="4358338" cy="2867328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3223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0"/>
            <a:ext cx="6019800" cy="510952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“</a:t>
            </a:r>
            <a:r>
              <a:rPr lang="en-GB" sz="3600" b="1" dirty="0" err="1" smtClean="0"/>
              <a:t>ioan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alexandrescu</a:t>
            </a:r>
            <a:r>
              <a:rPr lang="en-GB" sz="3600" b="1" dirty="0" smtClean="0"/>
              <a:t>” </a:t>
            </a:r>
            <a:br>
              <a:rPr lang="en-GB" sz="3600" b="1" dirty="0" smtClean="0"/>
            </a:br>
            <a:r>
              <a:rPr lang="en-GB" sz="3600" b="1" dirty="0" smtClean="0"/>
              <a:t>Olympic Swimming Pool </a:t>
            </a:r>
            <a:endParaRPr lang="en-GB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5257800" cy="3526672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43600" y="2209800"/>
            <a:ext cx="2642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It is  a water polo centre that holds 1,035 people.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It’s an Olympic pool home of the local polo team.</a:t>
            </a:r>
          </a:p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Swimming can be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practised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here during certain daily hours based on a monthly subscription fee.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47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10600" cy="620688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“Antonio </a:t>
            </a:r>
            <a:r>
              <a:rPr lang="en-GB" sz="3600" b="1" dirty="0" err="1" smtClean="0"/>
              <a:t>Alexe</a:t>
            </a:r>
            <a:r>
              <a:rPr lang="en-GB" sz="3600" b="1" dirty="0" smtClean="0"/>
              <a:t>” </a:t>
            </a:r>
            <a:br>
              <a:rPr lang="en-GB" sz="3600" b="1" dirty="0" smtClean="0"/>
            </a:br>
            <a:r>
              <a:rPr lang="en-GB" sz="3600" b="1" dirty="0" smtClean="0"/>
              <a:t>Stadium, Arena, Sports Venue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5693568" cy="2856491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98" b="12905"/>
          <a:stretch/>
        </p:blipFill>
        <p:spPr>
          <a:xfrm>
            <a:off x="457200" y="4038600"/>
            <a:ext cx="3962400" cy="2235721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Arena Antonio Alex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24000"/>
            <a:ext cx="2152650" cy="1618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4800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It is an indoor arena – home of the men’s professional basketball and handball clubs.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283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496944" cy="753616"/>
          </a:xfrm>
        </p:spPr>
        <p:txBody>
          <a:bodyPr>
            <a:normAutofit/>
          </a:bodyPr>
          <a:lstStyle/>
          <a:p>
            <a:pPr algn="ctr"/>
            <a:r>
              <a:rPr lang="en-GB" sz="4000" b="1" i="1" dirty="0" smtClean="0">
                <a:solidFill>
                  <a:srgbClr val="002060"/>
                </a:solidFill>
                <a:latin typeface="+mn-lt"/>
              </a:rPr>
              <a:t>Thank you for your attention.</a:t>
            </a:r>
            <a:endParaRPr lang="en-GB" sz="40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c</a:t>
            </a:r>
            <a:r>
              <a:rPr lang="ro-RO" dirty="0" smtClean="0"/>
              <a:t>oordinato</a:t>
            </a:r>
            <a:r>
              <a:rPr lang="en-US" dirty="0" smtClean="0"/>
              <a:t>r:</a:t>
            </a:r>
            <a:r>
              <a:rPr lang="ro-RO" dirty="0" smtClean="0"/>
              <a:t> Carmen CHIRA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5410200"/>
            <a:ext cx="167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LTT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62600"/>
            <a:ext cx="3305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Student: </a:t>
            </a:r>
            <a:r>
              <a:rPr lang="en-US" dirty="0" err="1" smtClean="0"/>
              <a:t>Andrada</a:t>
            </a:r>
            <a:r>
              <a:rPr lang="en-US" dirty="0" smtClean="0"/>
              <a:t> TARCE </a:t>
            </a:r>
            <a:endParaRPr lang="en-US" dirty="0"/>
          </a:p>
        </p:txBody>
      </p:sp>
      <p:pic>
        <p:nvPicPr>
          <p:cNvPr id="1026" name="Picture 2" descr="Imagini pentru sports activities IN bIHOR COUNT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6972300" cy="3486151"/>
          </a:xfrm>
          <a:prstGeom prst="ellipse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3373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/>
              <a:t>K</a:t>
            </a:r>
            <a:r>
              <a:rPr lang="en-GB" sz="4000" b="1" dirty="0" smtClean="0"/>
              <a:t>ayaking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4704"/>
            <a:ext cx="8371656" cy="6093296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Kayaking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practised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 the so-called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whitewater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fast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water rivers, inspired with waterfalls and thresholds, which gives the spectacular and extreme part of this dynamic sport.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experience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practising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kayaking means adrenaline, beauty, fun, comradeship, physical challenge,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adventure.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6932240" cy="3339570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74140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21"/>
            <a:ext cx="8820472" cy="73738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M</a:t>
            </a:r>
            <a:r>
              <a:rPr lang="en-GB" sz="3600" b="1" dirty="0" smtClean="0"/>
              <a:t>ountaineering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78" r="13157" b="8783"/>
          <a:stretch/>
        </p:blipFill>
        <p:spPr>
          <a:xfrm>
            <a:off x="4495800" y="2971800"/>
            <a:ext cx="3917462" cy="2464209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70751"/>
            <a:ext cx="8229600" cy="5787249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mountaineering/climbing programmes include:</a:t>
            </a:r>
          </a:p>
          <a:p>
            <a:pPr algn="just">
              <a:buClr>
                <a:schemeClr val="tx2"/>
              </a:buClr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initiation in speleological technique;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climbing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courses for children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beginners;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climbing on rock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walls;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rappeling;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tyrolean.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Clr>
                <a:schemeClr val="tx2"/>
              </a:buClr>
              <a:buSzPct val="79000"/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Clr>
                <a:schemeClr val="tx2"/>
              </a:buClr>
              <a:buSzPct val="79000"/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 routes are suitably 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arranged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with varying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degrees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of difficulty and different lengths, thus satisfying all categories of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users.</a:t>
            </a:r>
          </a:p>
        </p:txBody>
      </p:sp>
    </p:spTree>
    <p:extLst>
      <p:ext uri="{BB962C8B-B14F-4D97-AF65-F5344CB8AC3E}">
        <p14:creationId xmlns="" xmlns:p14="http://schemas.microsoft.com/office/powerpoint/2010/main" val="103908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50292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/>
            </a:r>
            <a:br>
              <a:rPr lang="en-GB" sz="3600" b="1" dirty="0"/>
            </a:br>
            <a:r>
              <a:rPr lang="en-GB" sz="4000" b="1" dirty="0" smtClean="0">
                <a:solidFill>
                  <a:srgbClr val="002060"/>
                </a:solidFill>
              </a:rPr>
              <a:t>Via </a:t>
            </a:r>
            <a:r>
              <a:rPr lang="en-GB" sz="4000" b="1" dirty="0" err="1" smtClean="0">
                <a:solidFill>
                  <a:srgbClr val="002060"/>
                </a:solidFill>
              </a:rPr>
              <a:t>ferrata</a:t>
            </a:r>
            <a:r>
              <a:rPr lang="en-GB" sz="4000" b="1" dirty="0" smtClean="0">
                <a:solidFill>
                  <a:srgbClr val="002060"/>
                </a:solidFill>
              </a:rPr>
              <a:t> route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4572000" cy="48006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Vadu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Crisului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 Ferry Route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– The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Crişul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Repede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Gorge is a spectacular route that offers an extraordinary view over the valley and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its walls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was inaugurated in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2015.</a:t>
            </a: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is a rather difficult route that addresses people who have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travelled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ferry routes or who are accompanied by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guides.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170113" cy="4267200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85136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76470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/>
              <a:t>Archery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4704"/>
            <a:ext cx="8305800" cy="6264696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Archery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is a healthy sport, aimed at young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people,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trying to create addiction to a smart, consolidated and elitist hobby.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Ideal in outdoor activities and team building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programmes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it can be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practised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 the form of a contest, to get points within the team or individually, or as a recreational leisure activity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Archery became an Olympic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sports discipline at the 1900 Olympics in Paris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tx2"/>
              </a:buClr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43400"/>
            <a:ext cx="4572000" cy="2271248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90737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764704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/>
              <a:t>T</a:t>
            </a:r>
            <a:r>
              <a:rPr lang="en-GB" sz="3600" b="1" dirty="0" smtClean="0"/>
              <a:t>rekking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80728"/>
            <a:ext cx="8519864" cy="5877272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Trekking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in the area of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Vadu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Crisului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Suncuius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is characterized by a medium difficulty level with numerous points of view with a special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beauty. </a:t>
            </a:r>
          </a:p>
          <a:p>
            <a:pPr algn="just">
              <a:buClr>
                <a:schemeClr val="tx2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ost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routes can be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approached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regardless of the season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Necessary transport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consultations during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tours are offered.</a:t>
            </a:r>
          </a:p>
          <a:p>
            <a:pPr>
              <a:buClr>
                <a:schemeClr val="tx2"/>
              </a:buClr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05200"/>
            <a:ext cx="5329278" cy="30480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="" xmlns:p14="http://schemas.microsoft.com/office/powerpoint/2010/main" val="2757120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1564"/>
            <a:ext cx="8568952" cy="72314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Photo hunting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80728"/>
            <a:ext cx="8443664" cy="5760640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Photo hunting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 pleasant combination of trekking and hunting with the camera.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these beautiful areas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one can meet deer, rabbits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foxes, pheasants, pimples and a lot of other birds, animals and insects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tx2"/>
              </a:buClr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4362177" cy="2448272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53" y="2778433"/>
            <a:ext cx="3276692" cy="3867027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80725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568952" cy="69269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/>
              <a:t>S</a:t>
            </a:r>
            <a:r>
              <a:rPr lang="en-GB" sz="3600" b="1" dirty="0" err="1" smtClean="0"/>
              <a:t>peoturism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762000"/>
            <a:ext cx="8305800" cy="5805264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</a:pPr>
            <a:r>
              <a:rPr lang="en-GB" b="1" i="1" dirty="0" err="1" smtClean="0">
                <a:solidFill>
                  <a:schemeClr val="accent1">
                    <a:lumMod val="75000"/>
                  </a:schemeClr>
                </a:solidFill>
              </a:rPr>
              <a:t>Speoturism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consists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of visiting the caves of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Big Hungarian Cave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</a:rPr>
              <a:t>Vadu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1">
                    <a:lumMod val="75000"/>
                  </a:schemeClr>
                </a:solidFill>
              </a:rPr>
              <a:t>Crisului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 Cave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– arranged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 tourists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Others such as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Goat’s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Cave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Old Man </a:t>
            </a:r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Cave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(which require a higher level of technical and physical training) are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not arranged for tourist but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are accessible. Other caves in the area can be visited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request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Collective and individual technical equipment is provided by the organizer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724400"/>
            <a:ext cx="3733800" cy="1927493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08553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764704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err="1"/>
              <a:t>P</a:t>
            </a:r>
            <a:r>
              <a:rPr lang="en-GB" sz="3600" b="1" dirty="0" err="1" smtClean="0"/>
              <a:t>araplaning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08720"/>
            <a:ext cx="8591872" cy="5949280"/>
          </a:xfrm>
        </p:spPr>
        <p:txBody>
          <a:bodyPr/>
          <a:lstStyle/>
          <a:p>
            <a:pPr algn="just">
              <a:buClr>
                <a:schemeClr val="tx2"/>
              </a:buClr>
            </a:pP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Paraplaning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is often seen as a more risky sport than it really is. 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Safety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 this sport is directly proportional to the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pilot’s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skill and sense. It is important to know that almost all paragliding accidents are due to flight errors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Paraplaner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equipment is very well built and if used with care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, it will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never yield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5239638" cy="2959065"/>
          </a:xfrm>
          <a:prstGeom prst="rect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875547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252</TotalTime>
  <Words>621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Sports activities along  local paths  Oradea  and  bihor county</vt:lpstr>
      <vt:lpstr>Kayaking</vt:lpstr>
      <vt:lpstr>Mountaineering</vt:lpstr>
      <vt:lpstr> Via ferrata route</vt:lpstr>
      <vt:lpstr>Archery</vt:lpstr>
      <vt:lpstr>Trekking</vt:lpstr>
      <vt:lpstr>Photo hunting</vt:lpstr>
      <vt:lpstr>Speoturism</vt:lpstr>
      <vt:lpstr>Paraplaning</vt:lpstr>
      <vt:lpstr>Horse riding</vt:lpstr>
      <vt:lpstr>“ioan alexandrescu”  Olympic Swimming Pool </vt:lpstr>
      <vt:lpstr>“Antonio Alexe”  Stadium, Arena, Sports Venue</vt:lpstr>
      <vt:lpstr>Thank you for your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activities in local path  Oradea</dc:title>
  <dc:creator>Windows User</dc:creator>
  <cp:lastModifiedBy>Carmen</cp:lastModifiedBy>
  <cp:revision>21</cp:revision>
  <dcterms:created xsi:type="dcterms:W3CDTF">2019-04-30T09:31:34Z</dcterms:created>
  <dcterms:modified xsi:type="dcterms:W3CDTF">2019-05-03T18:45:28Z</dcterms:modified>
</cp:coreProperties>
</file>