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9" r:id="rId12"/>
    <p:sldId id="266" r:id="rId13"/>
    <p:sldId id="267" r:id="rId14"/>
    <p:sldId id="268" r:id="rId15"/>
    <p:sldId id="28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1781-E0B6-4C9B-9147-ECEEA3CADFEA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563F-18E8-4FC4-B988-99B6F2233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en.wikipedia.org/wiki/File:Flag_of_Greece.sv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ro.wikipedia.org/wiki/Fi%C8%99ier:Flag_of_Romania.sv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7.gif"/><Relationship Id="rId4" Type="http://schemas.openxmlformats.org/officeDocument/2006/relationships/image" Target="../media/image3.jpeg"/><Relationship Id="rId9" Type="http://schemas.openxmlformats.org/officeDocument/2006/relationships/hyperlink" Target="https://www.google.ro/url?sa=i&amp;rct=j&amp;q=&amp;esrc=s&amp;source=images&amp;cd=&amp;cad=rja&amp;uact=8&amp;ved=0ahUKEwjzlcf5tOvWAhVCY1AKHY5MCzYQjRwIBw&amp;url=http://www.worldatlas.com/webimage/flags/countrys/europe/italy.htm&amp;psig=AOvVaw3n-HSIP_RmeY_k69HZ3b7B&amp;ust=150790900421203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s://it.wikipedia.org/wiki/File:Cuba_SantaDomenica_02.jpg" TargetMode="Externa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a-LLC6svaAhWPJ1AKHeLXBXcQjRx6BAgAEAU&amp;url=http://bihorstiri.ro/gala-diplomelor-2016-cetatea-oradea/&amp;psig=AOvVaw3TM2BVBWrMDXs6DdHOk7zi&amp;ust=1524416052096731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4fmghtHaAhWBblAKHXC8C0oQjRx6BAgAEAU&amp;url=https://www.felixspa.com/en/121-english/portofoliu-servicii-turism-felix/321-spa-2&amp;psig=AOvVaw1OsOdUBmOYEYu25zDfK3Ya&amp;ust=1524595276230668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hyperlink" Target="https://www.google.com/url?sa=i&amp;rct=j&amp;q=&amp;esrc=s&amp;source=images&amp;cd=&amp;cad=rja&amp;uact=8&amp;ved=2ahUKEwjwk_uI_dDaAhUDa1AKHbRwDMQQjRx6BAgAEAU&amp;url=http://latour-marliac.com/fr/nocturnes/380-nymphaea-lotus-.html&amp;psig=AOvVaw2jDLxx2A0FQXUrpDfknQFR&amp;ust=1524592814272785" TargetMode="Externa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source=images&amp;cd=&amp;cad=rja&amp;uact=8&amp;ved=2ahUKEwi-2rSPj67bAhXCAewKHa9oCE8QjRx6BAgBEAU&amp;url=http://oradea.travel/?p=1961&amp;psig=AOvVaw3JDVDT6OvLqHib_6MhLwSS&amp;ust=1527793142706473" TargetMode="External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s://www.google.com/url?sa=i&amp;source=images&amp;cd=&amp;cad=rja&amp;uact=8&amp;ved=2ahUKEwjesOGgj67bAhXM1qQKHZlcBuUQjRx6BAgBEAU&amp;url=http://oradea.travel/?p=1959&amp;psig=AOvVaw3JDVDT6OvLqHib_6MhLwSS&amp;ust=1527793142706473" TargetMode="Externa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com/url?sa=i&amp;rct=j&amp;q=&amp;esrc=s&amp;source=images&amp;cd=&amp;cad=rja&amp;uact=8&amp;ved=2ahUKEwjryujL0uzaAhWMKVAKHYtiCOMQjRx6BAgBEAU&amp;url=https://ghidlocal.com/oradea/articole/legenda-celor-trei-frati-alb-negru-si-repede/&amp;psig=AOvVaw2Ec0nR1fO2CiAVft9F1NH2&amp;ust=152554340174351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hyperlink" Target="https://www.google.com/url?sa=i&amp;rct=j&amp;q=&amp;esrc=s&amp;source=images&amp;cd=&amp;cad=rja&amp;uact=8&amp;ved=2ahUKEwiF8s7Y0tjaAhVSKFAKHUoAAVQQjRx6BAgAEAU&amp;url=https://jurnaldecercetas.wordpress.com/2016/10/19/episcopul-samuil-vulcan-ganduri-pe-marginea-unei-expozitii-comemorative/&amp;psig=AOvVaw0P9DzLaHJsXG9rUQ0YD-Ag&amp;ust=1524856330543578" TargetMode="External"/><Relationship Id="rId2" Type="http://schemas.openxmlformats.org/officeDocument/2006/relationships/hyperlink" Target="https://www.google.com/url?sa=i&amp;rct=j&amp;q=&amp;esrc=s&amp;source=images&amp;cd=&amp;cad=rja&amp;uact=8&amp;ved=2ahUKEwjGiNX8zdjaAhUPZlAKHUQODZsQjRx6BAgAEAU&amp;url=https://es.wikipedia.org/wiki/Juan_Vit%C3%A9z&amp;psig=AOvVaw2ChPLSqTkXMcj-P-tq6BoW&amp;ust=152485499071007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www.google.com/url?sa=i&amp;rct=j&amp;q=&amp;esrc=s&amp;source=images&amp;cd=&amp;cad=rja&amp;uact=8&amp;ved=2ahUKEwi2gez1zNjaAhWQL1AKHXEJB7UQjRx6BAgAEAU&amp;url=https://www.meixnerobservatorium.at/geschichte-der-astronomie/pers%C3%B6nlichkeiten-der-astronomie/georg-von-peuerbach/&amp;psig=AOvVaw0B6sNFs1pRSoExNmet4RSP&amp;ust=1524854791629395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jOga_Wqt3aAhXCKFAKHaqHAeEQjRx6BAgBEAU&amp;url=https://www.skyscrapercity.com/showthread.php?p=140478136&amp;psig=AOvVaw2dmbts3LYzYxrhIy9GSggJ&amp;ust=1525017388567242" TargetMode="External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hyperlink" Target="https://www.ebihoreanul.ro/modules/news/files/drumulvinului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iAvbfC2-TaAhVHblAKHY2eA8wQjRx6BAgBEAU&amp;url=http://www.ebihoreanul.ro/stiri/ultima-or-31-1-3/festival-la-castelul-zichy-din-diosig-capitala-vinului-se-pregateste-de-sarbatoare-vedeti-ce-va-asteapta-foto-133201.html&amp;psig=AOvVaw1WjQ-49Wu1ibV3XZGwJEfc&amp;ust=1525270468397960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s://www.google.com/url?sa=i&amp;rct=j&amp;q=&amp;esrc=s&amp;source=images&amp;cd=&amp;cad=rja&amp;uact=8&amp;ved=2ahUKEwjbzdSvk-raAhWCGuwKHQ72CTIQjRx6BAgBEAU&amp;url=http://www.ebihoreanul.ro/stiri/ultima-or-31-20-3/vinul-de-diosig-a-fost-sarbatorit-cu-parade-si-o-conferinta-a-lui-dan-puric-foto--108420.html&amp;psig=AOvVaw3PjNHDYYfmpDhv1X2oHYDS&amp;ust=152545777870922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rmJrWwezaAhXGZlAKHazsDNIQjRx6BAgBEAU&amp;url=https://www.fromthegrapevine.com/lifestyle/israel-passes-law-allowing-seniors-skip-lines&amp;psig=AOvVaw1zu_fN73WKFTLvcWHyxf-3&amp;ust=1525538889478953" TargetMode="External"/><Relationship Id="rId7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hyperlink" Target="https://www.google.com/url?sa=i&amp;rct=j&amp;q=&amp;esrc=s&amp;source=images&amp;cd=&amp;cad=rja&amp;uact=8&amp;ved=2ahUKEwi_jtCdw-zaAhUIKFAKHW4MA0wQjRx6BAgBEAU&amp;url=https://www.4x4life.nl/-Zaterdag-10-Maart-2018:-4x4-Wake-Up-Zuid-Limburg&amp;psig=AOvVaw0eyUcMym-ULzalZdfRoz4p&amp;ust=1525539222002116" TargetMode="Externa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armen\Documents\ERASMUS 2017\LOGO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971800"/>
            <a:ext cx="1752600" cy="1239441"/>
          </a:xfrm>
          <a:prstGeom prst="rect">
            <a:avLst/>
          </a:prstGeom>
          <a:noFill/>
        </p:spPr>
      </p:pic>
      <p:pic>
        <p:nvPicPr>
          <p:cNvPr id="3" name="Picture 6" descr="http://www.caie-caei.org/wp-content/uploads/2014/11/erasmus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2209800" cy="115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go cu mcmx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04800"/>
            <a:ext cx="1295400" cy="1295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https://upload.wikimedia.org/wikipedia/commons/thumb/c/c8/Map_of_the_European_Long_Distance_Paths.png/800px-Map_of_the_European_Long_Distance_Paths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200400"/>
            <a:ext cx="2667000" cy="2793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6"/>
          <a:srcRect l="1504" t="12500" b="12500"/>
          <a:stretch>
            <a:fillRect/>
          </a:stretch>
        </p:blipFill>
        <p:spPr bwMode="auto">
          <a:xfrm>
            <a:off x="0" y="1676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Flag of Greece.sv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879264">
            <a:off x="3886200" y="4343400"/>
            <a:ext cx="1362075" cy="908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 descr="Imagini pentru flags italy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661742">
            <a:off x="7391400" y="4419600"/>
            <a:ext cx="1380579" cy="915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49" name="Picture 5" descr="Drapelul României">
            <a:hlinkClick r:id="rId11" tooltip="Drapelul României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00" y="5638800"/>
            <a:ext cx="1352550" cy="898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8600" y="6324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May 31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Carmen\Documents\ERASMUS 2017\LLT Italia mai 2018\FOTO SICILIA\DSC07473.JPG"/>
          <p:cNvPicPr>
            <a:picLocks noChangeAspect="1" noChangeArrowheads="1"/>
          </p:cNvPicPr>
          <p:nvPr/>
        </p:nvPicPr>
        <p:blipFill>
          <a:blip r:embed="rId2" cstate="print"/>
          <a:srcRect r="6462"/>
          <a:stretch>
            <a:fillRect/>
          </a:stretch>
        </p:blipFill>
        <p:spPr bwMode="auto">
          <a:xfrm>
            <a:off x="457200" y="304800"/>
            <a:ext cx="3657600" cy="2200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2" name="Picture 4" descr="C:\Users\Carmen\Documents\ERASMUS 2017\LLT Italia mai 2018\FOTO SICILIA\DSC07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3927209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3" name="Picture 5" descr="C:\Users\Carmen\Documents\ERASMUS 2017\LLT Italia mai 2018\FOTO SICILIA\DSC07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029200"/>
            <a:ext cx="2716343" cy="1528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C:\Users\Carmen\Documents\ERASMUS 2017\LLT Italia mai 2018\FOTO SICILIA\DSC07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971799"/>
            <a:ext cx="3581400" cy="2015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5" name="Picture 7" descr="C:\Users\Carmen\Documents\ERASMUS 2017\LLT Italia mai 2018\FOTO SICILIA\DSC074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267200"/>
            <a:ext cx="3733800" cy="2100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724400" y="28956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GEOLOGICAL  PATH</a:t>
            </a:r>
            <a:r>
              <a:rPr kumimoji="0" lang="en-CA" altLang="zh-CN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en-CA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35814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MOUNT  ETNA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Carmen\Documents\ERASMUS 2017\LLT Italia mai 2018\FOTO SICILIA\DSC07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7989837" cy="449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armen\Documents\ERASMUS 2017\LLT Italia mai 2018\FOTO SICILIA\DSC07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3520945" cy="198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5" name="Picture 3" descr="C:\Users\Carmen\Documents\ERASMUS 2017\LLT Italia mai 2018\FOTO SICILIA\DSC07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733800"/>
            <a:ext cx="3554543" cy="2000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7" name="Picture 5" descr="C:\Users\Carmen\Documents\ERASMUS 2017\LLT Italia mai 2018\FOTO SICILIA\DSC07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143000"/>
            <a:ext cx="3386758" cy="1905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72000" y="4572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NATURALISTIC PATH</a:t>
            </a:r>
            <a:endParaRPr lang="en-US" sz="2800" dirty="0"/>
          </a:p>
        </p:txBody>
      </p:sp>
      <p:pic>
        <p:nvPicPr>
          <p:cNvPr id="23559" name="Picture 7" descr="https://upload.wikimedia.org/wikipedia/commons/thumb/2/24/Cuba_SantaDomenica_02.jpg/330px-Cuba_SantaDomenica_02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r="27778"/>
          <a:stretch>
            <a:fillRect/>
          </a:stretch>
        </p:blipFill>
        <p:spPr bwMode="auto">
          <a:xfrm>
            <a:off x="5715000" y="4343400"/>
            <a:ext cx="1981200" cy="19618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105400" y="3429000"/>
            <a:ext cx="3351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BYZANTINE PATH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048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ALCANTARA GORGE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0" y="3886200"/>
            <a:ext cx="280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Ancient Byzantine Church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rmen\Documents\ERASMUS 2017\LLT Italia mai 2018\FOTO SICILIA\DSC07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342048" cy="1880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79" name="Picture 3" descr="C:\Users\Carmen\Documents\ERASMUS 2017\LLT Italia mai 2018\FOTO SICILIA\DSC07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3581400" cy="2015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80" name="Picture 4" descr="C:\Users\Carmen\Documents\ERASMUS 2017\LLT Italia mai 2018\FOTO SICILIA\DSC07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572000"/>
            <a:ext cx="2971800" cy="1672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876800" y="3733800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CULTURAL PATH </a:t>
            </a:r>
            <a:endParaRPr kumimoji="0" lang="de-DE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0480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ISOLA BELLA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667000"/>
            <a:ext cx="2522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NATURE RESERVE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Isola Bella, Taormina, Sici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"/>
            <a:ext cx="4102099" cy="28714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armen\Documents\ERASMUS 2017\LLT Italia mai 2018\FOTO SICILIA\DSC07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4604313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603" name="Picture 3" descr="C:\Users\Carmen\Documents\ERASMUS 2017\LLT Italia mai 2018\FOTO SICILIA\DSC07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81400"/>
            <a:ext cx="4705878" cy="264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604" name="Picture 4" descr="C:\Users\Carmen\Documents\ERASMUS 2017\LLT Italia mai 2018\FOTO SICILIA\DSC07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4800"/>
            <a:ext cx="3385523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248400" y="1295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TAORMINA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828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ANCIENT THEATRE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52578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2017-2018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438400"/>
            <a:ext cx="8534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CROSSROADS</a:t>
            </a:r>
          </a:p>
          <a:p>
            <a:pPr algn="ctr"/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EUROPEAN  &amp;  LOCAL PATHS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logo cu mcmx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57200"/>
            <a:ext cx="18288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33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ARCHEOLOGIC AND HISTORIC PATH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C:\Users\Carmen\Documents\ERASMUS 2017\LLT Italia mai 2018\PATHS\ARCHEOLOGIC and HISTORIC PATH\Donjon\FOTO\DSC07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1504" y="2042097"/>
            <a:ext cx="3414951" cy="1921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Image result for cetatea oradea">
            <a:hlinkClick r:id="rId3" tgtFrame="&quot;_blank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371600"/>
            <a:ext cx="3609172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C:\Users\Carmen\Documents\ERASMUS 2017\LLT Italia mai 2018\PATHS\ARCHEOLOGIC and HISTORIC PATH\Donjon\FOTO\DSC072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029200"/>
            <a:ext cx="23622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C:\Users\Carmen\AppData\Local\Microsoft\Windows\INetCache\Content.Word\P20400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419600"/>
            <a:ext cx="2523046" cy="1860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362200" y="457200"/>
            <a:ext cx="518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ARCHITECTURAL  PATH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 NOUVEAU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Carmen\AppData\Local\Microsoft\Windows\INetCache\Content.Word\Palatul Vulturul Negru.jpg"/>
          <p:cNvPicPr/>
          <p:nvPr/>
        </p:nvPicPr>
        <p:blipFill>
          <a:blip r:embed="rId2" cstate="print"/>
          <a:srcRect l="4521" t="5132" r="22023" b="34813"/>
          <a:stretch>
            <a:fillRect/>
          </a:stretch>
        </p:blipFill>
        <p:spPr bwMode="auto">
          <a:xfrm>
            <a:off x="381000" y="1295400"/>
            <a:ext cx="2833357" cy="2330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C:\Users\Carmen\AppData\Local\Microsoft\Windows\INetCache\Content.Word\Casa Poynar.jpg"/>
          <p:cNvPicPr/>
          <p:nvPr/>
        </p:nvPicPr>
        <p:blipFill>
          <a:blip r:embed="rId3" cstate="print"/>
          <a:srcRect l="30575" t="1217" r="10244" b="18256"/>
          <a:stretch>
            <a:fillRect/>
          </a:stretch>
        </p:blipFill>
        <p:spPr bwMode="auto">
          <a:xfrm>
            <a:off x="1524000" y="3581400"/>
            <a:ext cx="2590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DSC0719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057400"/>
            <a:ext cx="2780527" cy="25692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4" name="Picture 2" descr="C:\Users\Carmen\Documents\ERASMUS 2017\LLT Italia mai 2018\PATHS\ART NOUVEAU  PATH\Foto eu\DSC07278.JPG"/>
          <p:cNvPicPr>
            <a:picLocks noChangeAspect="1" noChangeArrowheads="1"/>
          </p:cNvPicPr>
          <p:nvPr/>
        </p:nvPicPr>
        <p:blipFill>
          <a:blip r:embed="rId5" cstate="print"/>
          <a:srcRect l="30578"/>
          <a:stretch>
            <a:fillRect/>
          </a:stretch>
        </p:blipFill>
        <p:spPr bwMode="auto">
          <a:xfrm rot="16200000">
            <a:off x="3503867" y="3963733"/>
            <a:ext cx="2829302" cy="25218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C:\Users\Carmen\AppData\Local\Microsoft\Windows\INetCache\Content.Word\received_1664947663625810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1676400"/>
            <a:ext cx="1352550" cy="1804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981200" y="381000"/>
            <a:ext cx="54005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GEOTHERMAL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WATER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PATH</a:t>
            </a:r>
            <a:endParaRPr kumimoji="0" 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E:\Valentina's\scoala\Proiecte\2018\DSC_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4155536" cy="261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Imagini pentru felix spa waters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895600"/>
            <a:ext cx="3727241" cy="2581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agine similară">
            <a:hlinkClick r:id="rId5" tgtFrame="&quot;_blank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4648200"/>
            <a:ext cx="2281113" cy="1717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00400" y="381000"/>
            <a:ext cx="2793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JEWISH  PATH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ww.tikvah.ro/images/stories/ullma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2642180" cy="2211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3" name="Picture 3" descr="Imagini pentru sinagogi oradea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219200"/>
            <a:ext cx="4076700" cy="22947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25" name="Picture 5" descr="Imagini pentru sinagogi orade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4191000"/>
            <a:ext cx="4114800" cy="2316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C:\Users\Carmen\Documents\ERASMUS 2017\LLT Italia mai 2018\PATHS\SPIRITUAL PATH\SION\DSC02851.JPG"/>
          <p:cNvPicPr/>
          <p:nvPr/>
        </p:nvPicPr>
        <p:blipFill>
          <a:blip r:embed="rId7" cstate="print"/>
          <a:srcRect r="13674"/>
          <a:stretch>
            <a:fillRect/>
          </a:stretch>
        </p:blipFill>
        <p:spPr bwMode="auto">
          <a:xfrm>
            <a:off x="1219200" y="5181600"/>
            <a:ext cx="1752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men\Documents\ERASMUS 2017\LOGO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0"/>
            <a:ext cx="5406870" cy="38237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8200" y="50292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LEARNING TEACHING TRAINING ACTIVITY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28600" y="1676400"/>
            <a:ext cx="769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FORTRESS OF ORADEA AND ITS LEGENDS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33400" y="32766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LEGEND OF THE SPRING AND MIRACLE OF STÂNA DE VALE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0" y="4800600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LEGEND OF TWO BROTHERS: SOMEȘ AND CRIȘ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5146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STORY OF THE THREE CRI</a:t>
            </a:r>
            <a:r>
              <a:rPr lang="ro-RO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 BROTHERS</a:t>
            </a:r>
            <a:endParaRPr lang="ro-RO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Related image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19600"/>
            <a:ext cx="2412014" cy="1603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6600" y="3810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LITERARY  PATH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066800" y="457200"/>
            <a:ext cx="73481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COSMOPOLITAN  AND  MULTICULTURAL  PATH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ORADEA  –  A  “MELTING POT”  CITY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age result for Ioan Vitéz de Zredna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2133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Image result for Georg Peuerbach">
            <a:hlinkClick r:id="rId4" tgtFrame="&quot;_blank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3886200"/>
            <a:ext cx="1830439" cy="2502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http://remacle.org/bloodwolf/historiens/roger/carmen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600200"/>
            <a:ext cx="25146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Related image">
            <a:hlinkClick r:id="rId7" tgtFrame="&quot;_blank&quot;"/>
          </p:cNvPr>
          <p:cNvPicPr/>
          <p:nvPr/>
        </p:nvPicPr>
        <p:blipFill>
          <a:blip r:embed="rId8"/>
          <a:srcRect t="6468" r="6888"/>
          <a:stretch>
            <a:fillRect/>
          </a:stretch>
        </p:blipFill>
        <p:spPr bwMode="auto">
          <a:xfrm>
            <a:off x="6019800" y="4038600"/>
            <a:ext cx="2216531" cy="227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524000" y="457200"/>
            <a:ext cx="5955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SPIRITUAL  PATH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ORADEA  –  THE  TOWN  OF  CHURCES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Carmen\AppData\Local\Microsoft\Windows\INetCache\Content.Word\DSC025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3188" y="2285214"/>
            <a:ext cx="2514600" cy="1754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Biserica ortodoxa Sf. Mihail si Gavril, Oradea, Foto: W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962400"/>
            <a:ext cx="1447356" cy="2056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C:\Users\Carmen\AppData\Local\Microsoft\Windows\INetCache\Content.Word\DSC02594.jpg"/>
          <p:cNvPicPr/>
          <p:nvPr/>
        </p:nvPicPr>
        <p:blipFill>
          <a:blip r:embed="rId4" cstate="print"/>
          <a:srcRect l="34984" t="14166" r="27758" b="36724"/>
          <a:stretch>
            <a:fillRect/>
          </a:stretch>
        </p:blipFill>
        <p:spPr bwMode="auto">
          <a:xfrm>
            <a:off x="3048000" y="1752600"/>
            <a:ext cx="2667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C:\Users\Carmen\Desktop\DSC071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419600"/>
            <a:ext cx="1219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age result for The Roman-Catholic church ‘The Descent of the Holy Spirit’  Oradea">
            <a:hlinkClick r:id="rId6" tgtFrame="&quot;_blank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2057400"/>
            <a:ext cx="2084312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catedrala-romano-catolica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572000"/>
            <a:ext cx="25146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C:\Users\Carmen\Documents\ERASMUS 2017\LLT Italia mai 2018\PATHS\SPIRITUAL PATH\Foto eu\DSC0720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953000"/>
            <a:ext cx="1905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362200" y="381000"/>
            <a:ext cx="54457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RURAL  SETTLEMENTS  PA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895600" y="990600"/>
            <a:ext cx="38599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WINEMAKING  PATH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descoperă Bihorul pe bicicletă: AMD Bihor vă invită la pedalat pe Drumul Vinului (FOTO)">
            <a:hlinkClick r:id="rId2" tooltip="&quot;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81200"/>
            <a:ext cx="2929255" cy="1998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Related image">
            <a:hlinkClick r:id="rId4" tgtFrame="&quot;_blank&quot;"/>
          </p:cNvPr>
          <p:cNvPicPr/>
          <p:nvPr/>
        </p:nvPicPr>
        <p:blipFill>
          <a:blip r:embed="rId5"/>
          <a:srcRect l="3387" r="7097"/>
          <a:stretch>
            <a:fillRect/>
          </a:stretch>
        </p:blipFill>
        <p:spPr bwMode="auto">
          <a:xfrm>
            <a:off x="4038600" y="4343400"/>
            <a:ext cx="28194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age result for zichy mansion diosig">
            <a:hlinkClick r:id="rId6" tgtFrame="&quot;_blank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828800"/>
            <a:ext cx="3865563" cy="2140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:\Users\Carmen\AppData\Local\Microsoft\Windows\INetCache\Content.Word\DSC_31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4648200"/>
            <a:ext cx="2143125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Carmen\Documents\ERASMUS 2017\LLT Italia mai 2018\PATHS\CREATIVITY PATH\DESENE\Image (159).jpg"/>
          <p:cNvPicPr/>
          <p:nvPr/>
        </p:nvPicPr>
        <p:blipFill>
          <a:blip r:embed="rId2"/>
          <a:srcRect l="14878" t="1206" r="16959" b="29285"/>
          <a:stretch>
            <a:fillRect/>
          </a:stretch>
        </p:blipFill>
        <p:spPr bwMode="auto">
          <a:xfrm>
            <a:off x="2895600" y="1981200"/>
            <a:ext cx="3733800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81200" y="121920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“WHAT SHOULD BE DONE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?”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381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CREATIVITY PATH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17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 modern fairy tale)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xresdefault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447800"/>
            <a:ext cx="4106332" cy="2438400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3" name="Picture 8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191000"/>
            <a:ext cx="3962400" cy="2279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44739">
            <a:off x="297617" y="471654"/>
            <a:ext cx="4794329" cy="15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ecocide-earth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429000"/>
            <a:ext cx="4058033" cy="2667000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71800" y="243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 play)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81400" y="990600"/>
            <a:ext cx="3246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FIELDWORK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3400" y="3276600"/>
            <a:ext cx="4862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ORADEA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AN OVERALL PICTURE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438400"/>
            <a:ext cx="7696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“SEE THE WORLD THROUGH AN ECOLOGIST’S EYE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3400" y="4114800"/>
            <a:ext cx="52448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ALTERNATIVE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SOURCES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ENERGY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33400" y="5029200"/>
            <a:ext cx="4077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ARDUINO RADAR PROJECT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Carmen\Documents\ERASMUS 2017\LLT Italia mai 2018\TEXTBOOK\BIOLOGY\New folder\DSC07263.JPG"/>
          <p:cNvPicPr/>
          <p:nvPr/>
        </p:nvPicPr>
        <p:blipFill>
          <a:blip r:embed="rId2" cstate="print"/>
          <a:srcRect l="12525" r="7352"/>
          <a:stretch>
            <a:fillRect/>
          </a:stretch>
        </p:blipFill>
        <p:spPr bwMode="auto">
          <a:xfrm>
            <a:off x="6629400" y="3048000"/>
            <a:ext cx="1581126" cy="113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181600" y="4648200"/>
            <a:ext cx="1295400" cy="1566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9" name="Picture 5" descr="C:\Users\Carmen\Documents\ERASMUS 2017\LLT Italia mai 2018\SCHOOL MAGAZINE cover\coperta revista1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609600"/>
            <a:ext cx="2065518" cy="14605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85800" y="381000"/>
            <a:ext cx="7910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Istituto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Superiore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Istruzione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Caminiti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Trimarchi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Giardini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Naxos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Sicily - ITALY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Carmen\Documents\ERASMUS 2017\LLT Italia mai 2018\FOTO SICILIA\DSC07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7160383" cy="402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rmen\Documents\ERASMUS 2017\LLT Italia mai 2018\FOTO SICILIA\DSC07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57400"/>
            <a:ext cx="3639439" cy="204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Carmen\Documents\ERASMUS 2017\LLT Italia mai 2018\FOTO SICILIA\DSC07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6394">
            <a:off x="642673" y="446440"/>
            <a:ext cx="2708419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388" name="Picture 4" descr="C:\Users\Carmen\Documents\ERASMUS 2017\LLT Italia mai 2018\FOTO SICILIA\DSC07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343400"/>
            <a:ext cx="4045700" cy="2276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C:\Users\Carmen\Documents\ERASMUS 2017\LLT Italia mai 2018\FOTO SICILIA\DSC07335.JPG"/>
          <p:cNvPicPr>
            <a:picLocks noChangeAspect="1" noChangeArrowheads="1"/>
          </p:cNvPicPr>
          <p:nvPr/>
        </p:nvPicPr>
        <p:blipFill>
          <a:blip r:embed="rId5" cstate="print"/>
          <a:srcRect l="10563"/>
          <a:stretch>
            <a:fillRect/>
          </a:stretch>
        </p:blipFill>
        <p:spPr bwMode="auto">
          <a:xfrm rot="588380">
            <a:off x="6215421" y="741323"/>
            <a:ext cx="2580872" cy="16237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armen\Documents\ERASMUS 2017\LLT Italia mai 2018\FOTO SICILIA\DSC07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431225" cy="418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76600" y="457200"/>
            <a:ext cx="3086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LITERARY PATH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5791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“LUIGI PIRANDELLO” MEMORIAL HOUSE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rmen\Documents\ERASMUS 2017\LLT Italia mai 2018\FOTO SICILIA\DSC07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8601"/>
            <a:ext cx="4419600" cy="2486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459" name="Picture 3" descr="C:\Users\Carmen\Documents\ERASMUS 2017\LLT Italia mai 2018\FOTO SICILIA\DSC07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562122" cy="2567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460" name="Picture 4" descr="C:\Users\Carmen\Documents\ERASMUS 2017\LLT Italia mai 2018\FOTO SICILIA\DSC07342.JPG"/>
          <p:cNvPicPr>
            <a:picLocks noChangeAspect="1" noChangeArrowheads="1"/>
          </p:cNvPicPr>
          <p:nvPr/>
        </p:nvPicPr>
        <p:blipFill>
          <a:blip r:embed="rId4" cstate="print"/>
          <a:srcRect l="20832" r="7707"/>
          <a:stretch>
            <a:fillRect/>
          </a:stretch>
        </p:blipFill>
        <p:spPr bwMode="auto">
          <a:xfrm>
            <a:off x="5410200" y="3048000"/>
            <a:ext cx="3290260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" y="3276600"/>
            <a:ext cx="4648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ARCHEOLOGICAL  PATH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1219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ARCHEOLOGICAL MUSEUM IN NAXOS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armen\Documents\ERASMUS 2017\LLT Italia mai 2018\FOTO SICILIA\DSC07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37660" y="2090260"/>
            <a:ext cx="5029200" cy="282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483" name="Picture 3" descr="C:\Users\Carmen\Documents\ERASMUS 2017\LLT Italia mai 2018\FOTO SICILIA\DSC07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9600"/>
            <a:ext cx="3520996" cy="1981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484" name="Picture 4" descr="C:\Users\Carmen\Documents\ERASMUS 2017\LLT Italia mai 2018\FOTO SICILIA\DSC07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419600"/>
            <a:ext cx="3429000" cy="1929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191000" y="2819400"/>
            <a:ext cx="47244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HISTORICAL</a:t>
            </a:r>
            <a:r>
              <a:rPr kumimoji="0" lang="en-CA" altLang="zh-CN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PATH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b="1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Palazzo </a:t>
            </a:r>
            <a:r>
              <a:rPr lang="en-CA" altLang="zh-CN" b="1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Biscari</a:t>
            </a:r>
            <a:endParaRPr lang="en-CA" altLang="zh-CN" b="1" baseline="0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zh-CN" sz="2800" b="1" baseline="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ARTISTIC</a:t>
            </a:r>
            <a:r>
              <a:rPr lang="en-CA" altLang="zh-CN" sz="28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PATH</a:t>
            </a:r>
            <a:endParaRPr kumimoji="0" lang="en-CA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04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CATANIA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armen\Documents\ERASMUS 2017\LLT Italia mai 2018\FOTO SICILIA\DSC07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4316543" cy="2428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7" name="Picture 3" descr="C:\Users\Carmen\Documents\ERASMUS 2017\LLT Italia mai 2018\FOTO SICILIA\DSC07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962400"/>
            <a:ext cx="4419600" cy="2486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8" name="Picture 4" descr="C:\Users\Carmen\Documents\ERASMUS 2017\LLT Italia mai 2018\FOTO SICILIA\DSC07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81988" y="1718814"/>
            <a:ext cx="4724399" cy="2658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8200" y="3276600"/>
            <a:ext cx="3858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ARCHEOLOGICAL PATH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638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VALLEY OF TEMPLES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AGRIGENTO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Carmen\Documents\ERASMUS 2017\LLT Italia mai 2018\FOTO SICILIA\DSC07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531522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196</Words>
  <Application>Microsoft Office PowerPoint</Application>
  <PresentationFormat>On-screen Show (4:3)</PresentationFormat>
  <Paragraphs>56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Carmen</dc:creator>
  <cp:lastModifiedBy>Carmen</cp:lastModifiedBy>
  <cp:revision>6</cp:revision>
  <dcterms:created xsi:type="dcterms:W3CDTF">2018-05-30T17:06:59Z</dcterms:created>
  <dcterms:modified xsi:type="dcterms:W3CDTF">2018-06-01T10:28:38Z</dcterms:modified>
</cp:coreProperties>
</file>