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Palatino Linotyp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tinoLinotyp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PalatinoLinotype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alatinoLinotype-italic.fntdata"/><Relationship Id="rId6" Type="http://schemas.openxmlformats.org/officeDocument/2006/relationships/slide" Target="slides/slide1.xml"/><Relationship Id="rId18" Type="http://schemas.openxmlformats.org/officeDocument/2006/relationships/font" Target="fonts/PalatinoLinotyp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65f9d02c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65f9d02c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65f9d02c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65f9d02c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826544d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826544d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826544d7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826544d7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826544d7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826544d7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826544d71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826544d7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-75" y="0"/>
            <a:ext cx="9144000" cy="6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>
                <a:latin typeface="Palatino Linotype"/>
                <a:ea typeface="Palatino Linotype"/>
                <a:cs typeface="Palatino Linotype"/>
                <a:sym typeface="Palatino Linotype"/>
              </a:rPr>
              <a:t>Main course of our traditional recipe</a:t>
            </a:r>
            <a:endParaRPr sz="3600"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0" y="677100"/>
            <a:ext cx="9144000" cy="44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l" sz="2400"/>
              <a:t>Roast chicken with potatoes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975" y="1156025"/>
            <a:ext cx="57340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0" y="0"/>
            <a:ext cx="9144000" cy="76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/>
              <a:t>Main course of our traditional recipe</a:t>
            </a:r>
            <a:endParaRPr sz="3600"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0" y="766500"/>
            <a:ext cx="4471800" cy="43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l" sz="2400"/>
              <a:t>Ingredients: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1 whole chicken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Sea salt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Black pepper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½ fresh thyme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1 head garlic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76" name="Google Shape;76;p14"/>
          <p:cNvSpPr txBox="1"/>
          <p:nvPr>
            <p:ph idx="2" type="body"/>
          </p:nvPr>
        </p:nvSpPr>
        <p:spPr>
          <a:xfrm>
            <a:off x="4694250" y="766500"/>
            <a:ext cx="4449900" cy="43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1 lemon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Olive oil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250g potatoes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6 sprigs fresh rosemary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0" y="0"/>
            <a:ext cx="9144000" cy="64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/>
              <a:t>Main course of our traditional recipe</a:t>
            </a:r>
            <a:endParaRPr sz="3600"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0" y="644475"/>
            <a:ext cx="9144000" cy="44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➔"/>
            </a:pPr>
            <a:r>
              <a:rPr lang="el" sz="2400"/>
              <a:t>Method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arenR"/>
            </a:pPr>
            <a:r>
              <a:rPr lang="el" sz="2400"/>
              <a:t>Preheat the oven to 200 degrees C.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l" sz="2400"/>
              <a:t>Generously salt and pepper the inside cavity of the chicken and add 4 rosemary sprigs, thyme, garlic and lemon. Tuck the wings back and under the chicken and tie the legs together for even cooking.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el" sz="2400"/>
              <a:t>Place the chicken, breast side up, on a rack in a roasting pan and brush the sides with olive oil.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0" y="0"/>
            <a:ext cx="9144000" cy="63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/>
              <a:t>Main course of our traditional recipe</a:t>
            </a:r>
            <a:endParaRPr sz="3600"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0" y="632100"/>
            <a:ext cx="9144000" cy="45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/>
              <a:t>4)Roast the chicken in the oven for about 1 hour.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/>
              <a:t>5)Then put the potatoes into a large bowl. In a small bowl, whisk the herbs garlic and oil and then pour over the potatoes.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/>
              <a:t>6)Roast the potatoes about 1 hour the chicken.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0" y="0"/>
            <a:ext cx="9144000" cy="6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/>
              <a:t>Main course of our traditional recipe</a:t>
            </a:r>
            <a:endParaRPr sz="3600"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0" y="669300"/>
            <a:ext cx="9144000" cy="44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sz="2400"/>
              <a:t>7)Remove chicken with potatoes from the oven and cover with foil. Allow to rest for juices to restibute, at least 15 minutes.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 sz="2400"/>
              <a:t>8) Carve the chicken with the potatoes and place it on the serving platter.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0" y="0"/>
            <a:ext cx="9144000" cy="7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/>
              <a:t>Main course of our traditional recipe</a:t>
            </a:r>
            <a:endParaRPr sz="3600"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0" y="780900"/>
            <a:ext cx="9144000" cy="43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875" y="1697975"/>
            <a:ext cx="5734050" cy="34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ctrTitle"/>
          </p:nvPr>
        </p:nvSpPr>
        <p:spPr>
          <a:xfrm>
            <a:off x="-75" y="0"/>
            <a:ext cx="9144000" cy="63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600"/>
              <a:t>Main course of our traditional recipe</a:t>
            </a:r>
            <a:endParaRPr sz="3600"/>
          </a:p>
        </p:txBody>
      </p: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-75" y="639275"/>
            <a:ext cx="9144000" cy="41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VASILEIOS GOULAS</a:t>
            </a:r>
            <a:endParaRPr sz="2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PANAGIOTA DALAGIANNI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l" sz="2400"/>
              <a:t>TRIANTAFYLLOS DAKOULAS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