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aleway"/>
      <p:regular r:id="rId16"/>
      <p:bold r:id="rId17"/>
      <p:italic r:id="rId18"/>
      <p:boldItalic r:id="rId19"/>
    </p:embeddedFont>
    <p:embeddedFont>
      <p:font typeface="Roboto"/>
      <p:regular r:id="rId20"/>
      <p:bold r:id="rId21"/>
      <p:italic r:id="rId22"/>
      <p:boldItalic r:id="rId23"/>
    </p:embeddedFont>
    <p:embeddedFont>
      <p:font typeface="Source Sans Pr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regular.fntdata"/><Relationship Id="rId22" Type="http://schemas.openxmlformats.org/officeDocument/2006/relationships/font" Target="fonts/Roboto-italic.fntdata"/><Relationship Id="rId21" Type="http://schemas.openxmlformats.org/officeDocument/2006/relationships/font" Target="fonts/Roboto-bold.fntdata"/><Relationship Id="rId24" Type="http://schemas.openxmlformats.org/officeDocument/2006/relationships/font" Target="fonts/SourceSansPro-regular.fntdata"/><Relationship Id="rId23" Type="http://schemas.openxmlformats.org/officeDocument/2006/relationships/font" Target="fonts/Robo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SourceSansPro-italic.fntdata"/><Relationship Id="rId25" Type="http://schemas.openxmlformats.org/officeDocument/2006/relationships/font" Target="fonts/SourceSansPro-bold.fntdata"/><Relationship Id="rId27" Type="http://schemas.openxmlformats.org/officeDocument/2006/relationships/font" Target="fonts/SourceSansPr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bold.fntdata"/><Relationship Id="rId16" Type="http://schemas.openxmlformats.org/officeDocument/2006/relationships/font" Target="fonts/Raleway-regular.fntdata"/><Relationship Id="rId19" Type="http://schemas.openxmlformats.org/officeDocument/2006/relationships/font" Target="fonts/Raleway-boldItalic.fntdata"/><Relationship Id="rId18" Type="http://schemas.openxmlformats.org/officeDocument/2006/relationships/font" Target="fonts/Raleway-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474d2c535e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474d2c535e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47e1483e11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47e1483e11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47e1483e11_0_2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47e1483e11_0_2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481eb0322b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481eb0322b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481eb0322b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481eb0322b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481eb0322b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481eb0322b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482d4cdae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482d4cdae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482d4cdae7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482d4cdae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474d2c535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474d2c535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485875" y="264475"/>
            <a:ext cx="8183700" cy="1473600"/>
          </a:xfrm>
          <a:prstGeom prst="rect">
            <a:avLst/>
          </a:prstGeom>
        </p:spPr>
        <p:txBody>
          <a:bodyPr anchorCtr="0" anchor="b" bIns="91425" lIns="91425" spcFirstLastPara="1" rIns="91425" wrap="square" tIns="91425"/>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p:txBody>
      </p:sp>
      <p:sp>
        <p:nvSpPr>
          <p:cNvPr id="12" name="Google Shape;12;p2"/>
          <p:cNvSpPr txBox="1"/>
          <p:nvPr>
            <p:ph idx="1" type="subTitle"/>
          </p:nvPr>
        </p:nvSpPr>
        <p:spPr>
          <a:xfrm>
            <a:off x="485875" y="1738075"/>
            <a:ext cx="8183700" cy="861000"/>
          </a:xfrm>
          <a:prstGeom prst="rect">
            <a:avLst/>
          </a:prstGeom>
        </p:spPr>
        <p:txBody>
          <a:bodyPr anchorCtr="0" anchor="t" bIns="91425" lIns="91425" spcFirstLastPara="1" rIns="91425" wrap="square" tIns="91425"/>
          <a:lstStyle>
            <a:lvl1pPr lvl="0" rtl="0">
              <a:lnSpc>
                <a:spcPct val="100000"/>
              </a:lnSpc>
              <a:spcBef>
                <a:spcPts val="0"/>
              </a:spcBef>
              <a:spcAft>
                <a:spcPts val="0"/>
              </a:spcAft>
              <a:buSzPts val="2400"/>
              <a:buNone/>
              <a:defRPr sz="2400"/>
            </a:lvl1pPr>
            <a:lvl2pPr lvl="1" rtl="0">
              <a:lnSpc>
                <a:spcPct val="100000"/>
              </a:lnSpc>
              <a:spcBef>
                <a:spcPts val="0"/>
              </a:spcBef>
              <a:spcAft>
                <a:spcPts val="0"/>
              </a:spcAft>
              <a:buSzPts val="2400"/>
              <a:buNone/>
              <a:defRPr sz="2400"/>
            </a:lvl2pPr>
            <a:lvl3pPr lvl="2" rtl="0">
              <a:lnSpc>
                <a:spcPct val="100000"/>
              </a:lnSpc>
              <a:spcBef>
                <a:spcPts val="0"/>
              </a:spcBef>
              <a:spcAft>
                <a:spcPts val="0"/>
              </a:spcAft>
              <a:buSzPts val="2400"/>
              <a:buNone/>
              <a:defRPr sz="2400"/>
            </a:lvl3pPr>
            <a:lvl4pPr lvl="3" rtl="0">
              <a:lnSpc>
                <a:spcPct val="100000"/>
              </a:lnSpc>
              <a:spcBef>
                <a:spcPts val="0"/>
              </a:spcBef>
              <a:spcAft>
                <a:spcPts val="0"/>
              </a:spcAft>
              <a:buSzPts val="2400"/>
              <a:buNone/>
              <a:defRPr sz="2400"/>
            </a:lvl4pPr>
            <a:lvl5pPr lvl="4" rtl="0">
              <a:lnSpc>
                <a:spcPct val="100000"/>
              </a:lnSpc>
              <a:spcBef>
                <a:spcPts val="0"/>
              </a:spcBef>
              <a:spcAft>
                <a:spcPts val="0"/>
              </a:spcAft>
              <a:buSzPts val="2400"/>
              <a:buNone/>
              <a:defRPr sz="2400"/>
            </a:lvl5pPr>
            <a:lvl6pPr lvl="5" rtl="0">
              <a:lnSpc>
                <a:spcPct val="100000"/>
              </a:lnSpc>
              <a:spcBef>
                <a:spcPts val="0"/>
              </a:spcBef>
              <a:spcAft>
                <a:spcPts val="0"/>
              </a:spcAft>
              <a:buSzPts val="2400"/>
              <a:buNone/>
              <a:defRPr sz="2400"/>
            </a:lvl6pPr>
            <a:lvl7pPr lvl="6" rtl="0">
              <a:lnSpc>
                <a:spcPct val="100000"/>
              </a:lnSpc>
              <a:spcBef>
                <a:spcPts val="0"/>
              </a:spcBef>
              <a:spcAft>
                <a:spcPts val="0"/>
              </a:spcAft>
              <a:buSzPts val="2400"/>
              <a:buNone/>
              <a:defRPr sz="2400"/>
            </a:lvl7pPr>
            <a:lvl8pPr lvl="7" rtl="0">
              <a:lnSpc>
                <a:spcPct val="100000"/>
              </a:lnSpc>
              <a:spcBef>
                <a:spcPts val="0"/>
              </a:spcBef>
              <a:spcAft>
                <a:spcPts val="0"/>
              </a:spcAft>
              <a:buSzPts val="2400"/>
              <a:buNone/>
              <a:defRPr sz="2400"/>
            </a:lvl8pPr>
            <a:lvl9pPr lvl="8" rtl="0">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7"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1"/>
          <p:cNvSpPr txBox="1"/>
          <p:nvPr>
            <p:ph hasCustomPrompt="1" type="title"/>
          </p:nvPr>
        </p:nvSpPr>
        <p:spPr>
          <a:xfrm>
            <a:off x="311700" y="743001"/>
            <a:ext cx="8520600" cy="2006400"/>
          </a:xfrm>
          <a:prstGeom prst="rect">
            <a:avLst/>
          </a:prstGeom>
        </p:spPr>
        <p:txBody>
          <a:bodyPr anchorCtr="0" anchor="b" bIns="91425" lIns="91425" spcFirstLastPara="1" rIns="91425" wrap="square" tIns="91425"/>
          <a:lstStyle>
            <a:lvl1pPr lvl="0" rt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rtl="0"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rtl="0"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rtl="0"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rtl="0"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rtl="0"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rtl="0"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rtl="0"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rtl="0"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p:nvPr>
            <p:ph idx="1" type="body"/>
          </p:nvPr>
        </p:nvSpPr>
        <p:spPr>
          <a:xfrm>
            <a:off x="311700" y="2845182"/>
            <a:ext cx="8520600" cy="1300800"/>
          </a:xfrm>
          <a:prstGeom prst="rect">
            <a:avLst/>
          </a:prstGeom>
        </p:spPr>
        <p:txBody>
          <a:bodyPr anchorCtr="0" anchor="t" bIns="91425" lIns="91425" spcFirstLastPara="1" rIns="91425" wrap="square" tIns="91425"/>
          <a:lstStyle>
            <a:lvl1pPr indent="-342900" lvl="0" marL="457200" rtl="0" algn="ctr">
              <a:spcBef>
                <a:spcPts val="0"/>
              </a:spcBef>
              <a:spcAft>
                <a:spcPts val="0"/>
              </a:spcAft>
              <a:buClr>
                <a:schemeClr val="lt1"/>
              </a:buClr>
              <a:buSzPts val="1800"/>
              <a:buChar char="●"/>
              <a:defRPr>
                <a:solidFill>
                  <a:schemeClr val="lt1"/>
                </a:solidFill>
              </a:defRPr>
            </a:lvl1pPr>
            <a:lvl2pPr indent="-317500" lvl="1" marL="914400" rtl="0" algn="ctr">
              <a:spcBef>
                <a:spcPts val="1600"/>
              </a:spcBef>
              <a:spcAft>
                <a:spcPts val="0"/>
              </a:spcAft>
              <a:buClr>
                <a:schemeClr val="lt1"/>
              </a:buClr>
              <a:buSzPts val="1400"/>
              <a:buChar char="○"/>
              <a:defRPr>
                <a:solidFill>
                  <a:schemeClr val="lt1"/>
                </a:solidFill>
              </a:defRPr>
            </a:lvl2pPr>
            <a:lvl3pPr indent="-317500" lvl="2" marL="1371600" rtl="0" algn="ctr">
              <a:spcBef>
                <a:spcPts val="1600"/>
              </a:spcBef>
              <a:spcAft>
                <a:spcPts val="0"/>
              </a:spcAft>
              <a:buClr>
                <a:schemeClr val="lt1"/>
              </a:buClr>
              <a:buSzPts val="1400"/>
              <a:buChar char="■"/>
              <a:defRPr>
                <a:solidFill>
                  <a:schemeClr val="lt1"/>
                </a:solidFill>
              </a:defRPr>
            </a:lvl3pPr>
            <a:lvl4pPr indent="-317500" lvl="3" marL="1828800" rtl="0" algn="ctr">
              <a:spcBef>
                <a:spcPts val="1600"/>
              </a:spcBef>
              <a:spcAft>
                <a:spcPts val="0"/>
              </a:spcAft>
              <a:buClr>
                <a:schemeClr val="lt1"/>
              </a:buClr>
              <a:buSzPts val="1400"/>
              <a:buChar char="●"/>
              <a:defRPr>
                <a:solidFill>
                  <a:schemeClr val="lt1"/>
                </a:solidFill>
              </a:defRPr>
            </a:lvl4pPr>
            <a:lvl5pPr indent="-317500" lvl="4" marL="2286000" rtl="0" algn="ctr">
              <a:spcBef>
                <a:spcPts val="1600"/>
              </a:spcBef>
              <a:spcAft>
                <a:spcPts val="0"/>
              </a:spcAft>
              <a:buClr>
                <a:schemeClr val="lt1"/>
              </a:buClr>
              <a:buSzPts val="1400"/>
              <a:buChar char="○"/>
              <a:defRPr>
                <a:solidFill>
                  <a:schemeClr val="lt1"/>
                </a:solidFill>
              </a:defRPr>
            </a:lvl5pPr>
            <a:lvl6pPr indent="-317500" lvl="5" marL="2743200" rtl="0" algn="ctr">
              <a:spcBef>
                <a:spcPts val="1600"/>
              </a:spcBef>
              <a:spcAft>
                <a:spcPts val="0"/>
              </a:spcAft>
              <a:buClr>
                <a:schemeClr val="lt1"/>
              </a:buClr>
              <a:buSzPts val="1400"/>
              <a:buChar char="■"/>
              <a:defRPr>
                <a:solidFill>
                  <a:schemeClr val="lt1"/>
                </a:solidFill>
              </a:defRPr>
            </a:lvl6pPr>
            <a:lvl7pPr indent="-317500" lvl="6" marL="3200400" rtl="0" algn="ctr">
              <a:spcBef>
                <a:spcPts val="1600"/>
              </a:spcBef>
              <a:spcAft>
                <a:spcPts val="0"/>
              </a:spcAft>
              <a:buClr>
                <a:schemeClr val="lt1"/>
              </a:buClr>
              <a:buSzPts val="1400"/>
              <a:buChar char="●"/>
              <a:defRPr>
                <a:solidFill>
                  <a:schemeClr val="lt1"/>
                </a:solidFill>
              </a:defRPr>
            </a:lvl7pPr>
            <a:lvl8pPr indent="-317500" lvl="7" marL="3657600" rtl="0" algn="ctr">
              <a:spcBef>
                <a:spcPts val="1600"/>
              </a:spcBef>
              <a:spcAft>
                <a:spcPts val="0"/>
              </a:spcAft>
              <a:buClr>
                <a:schemeClr val="lt1"/>
              </a:buClr>
              <a:buSzPts val="1400"/>
              <a:buChar char="○"/>
              <a:defRPr>
                <a:solidFill>
                  <a:schemeClr val="lt1"/>
                </a:solidFill>
              </a:defRPr>
            </a:lvl8pPr>
            <a:lvl9pPr indent="-317500" lvl="8" marL="4114800" rtl="0" algn="ctr">
              <a:spcBef>
                <a:spcPts val="1600"/>
              </a:spcBef>
              <a:spcAft>
                <a:spcPts val="1600"/>
              </a:spcAft>
              <a:buClr>
                <a:schemeClr val="lt1"/>
              </a:buClr>
              <a:buSzPts val="1400"/>
              <a:buChar char="■"/>
              <a:defRPr>
                <a:solidFill>
                  <a:schemeClr val="lt1"/>
                </a:solidFill>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4"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txBox="1"/>
          <p:nvPr>
            <p:ph type="title"/>
          </p:nvPr>
        </p:nvSpPr>
        <p:spPr>
          <a:xfrm>
            <a:off x="485875" y="1714500"/>
            <a:ext cx="8183700" cy="785700"/>
          </a:xfrm>
          <a:prstGeom prst="rect">
            <a:avLst/>
          </a:prstGeom>
        </p:spPr>
        <p:txBody>
          <a:bodyPr anchorCtr="0" anchor="b" bIns="91425" lIns="91425" spcFirstLastPara="1" rIns="91425" wrap="square" tIns="91425"/>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p:txBody>
      </p:sp>
      <p:sp>
        <p:nvSpPr>
          <p:cNvPr id="17" name="Google Shape;17;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6234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1" name="Google Shape;21;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6234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6" name="Google Shape;26;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6234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9" name="Google Shape;29;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3" name="Google Shape;3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2"/>
        </a:solidFill>
      </p:bgPr>
    </p:bg>
    <p:spTree>
      <p:nvGrpSpPr>
        <p:cNvPr id="34" name="Shape 34"/>
        <p:cNvGrpSpPr/>
        <p:nvPr/>
      </p:nvGrpSpPr>
      <p:grpSpPr>
        <a:xfrm>
          <a:off x="0" y="0"/>
          <a:ext cx="0" cy="0"/>
          <a:chOff x="0" y="0"/>
          <a:chExt cx="0" cy="0"/>
        </a:xfrm>
      </p:grpSpPr>
      <p:sp>
        <p:nvSpPr>
          <p:cNvPr id="35" name="Google Shape;35;p8"/>
          <p:cNvSpPr txBox="1"/>
          <p:nvPr>
            <p:ph type="title"/>
          </p:nvPr>
        </p:nvSpPr>
        <p:spPr>
          <a:xfrm>
            <a:off x="490250" y="526350"/>
            <a:ext cx="5604000" cy="4090800"/>
          </a:xfrm>
          <a:prstGeom prst="rect">
            <a:avLst/>
          </a:prstGeom>
        </p:spPr>
        <p:txBody>
          <a:bodyPr anchorCtr="0" anchor="ctr" bIns="91425" lIns="91425" spcFirstLastPara="1" rIns="91425" wrap="square" tIns="91425"/>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36" name="Google Shape;36;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 name="Google Shape;39;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0" name="Google Shape;40;p9"/>
          <p:cNvSpPr txBox="1"/>
          <p:nvPr>
            <p:ph type="title"/>
          </p:nvPr>
        </p:nvSpPr>
        <p:spPr>
          <a:xfrm>
            <a:off x="265500" y="1181700"/>
            <a:ext cx="4045200" cy="1533600"/>
          </a:xfrm>
          <a:prstGeom prst="rect">
            <a:avLst/>
          </a:prstGeom>
        </p:spPr>
        <p:txBody>
          <a:bodyPr anchorCtr="0" anchor="b" bIns="91425" lIns="91425" spcFirstLastPara="1" rIns="91425" wrap="square" tIns="91425"/>
          <a:lstStyle>
            <a:lvl1pPr lvl="0" rtl="0" algn="ctr">
              <a:spcBef>
                <a:spcPts val="0"/>
              </a:spcBef>
              <a:spcAft>
                <a:spcPts val="0"/>
              </a:spcAft>
              <a:buSzPts val="3800"/>
              <a:buNone/>
              <a:defRPr sz="3800"/>
            </a:lvl1pPr>
            <a:lvl2pPr lvl="1" rtl="0" algn="ctr">
              <a:spcBef>
                <a:spcPts val="0"/>
              </a:spcBef>
              <a:spcAft>
                <a:spcPts val="0"/>
              </a:spcAft>
              <a:buSzPts val="3800"/>
              <a:buNone/>
              <a:defRPr sz="3800"/>
            </a:lvl2pPr>
            <a:lvl3pPr lvl="2" rtl="0" algn="ctr">
              <a:spcBef>
                <a:spcPts val="0"/>
              </a:spcBef>
              <a:spcAft>
                <a:spcPts val="0"/>
              </a:spcAft>
              <a:buSzPts val="3800"/>
              <a:buNone/>
              <a:defRPr sz="3800"/>
            </a:lvl3pPr>
            <a:lvl4pPr lvl="3" rtl="0" algn="ctr">
              <a:spcBef>
                <a:spcPts val="0"/>
              </a:spcBef>
              <a:spcAft>
                <a:spcPts val="0"/>
              </a:spcAft>
              <a:buSzPts val="3800"/>
              <a:buNone/>
              <a:defRPr sz="3800"/>
            </a:lvl4pPr>
            <a:lvl5pPr lvl="4" rtl="0" algn="ctr">
              <a:spcBef>
                <a:spcPts val="0"/>
              </a:spcBef>
              <a:spcAft>
                <a:spcPts val="0"/>
              </a:spcAft>
              <a:buSzPts val="3800"/>
              <a:buNone/>
              <a:defRPr sz="3800"/>
            </a:lvl5pPr>
            <a:lvl6pPr lvl="5" rtl="0" algn="ctr">
              <a:spcBef>
                <a:spcPts val="0"/>
              </a:spcBef>
              <a:spcAft>
                <a:spcPts val="0"/>
              </a:spcAft>
              <a:buSzPts val="3800"/>
              <a:buNone/>
              <a:defRPr sz="3800"/>
            </a:lvl6pPr>
            <a:lvl7pPr lvl="6" rtl="0" algn="ctr">
              <a:spcBef>
                <a:spcPts val="0"/>
              </a:spcBef>
              <a:spcAft>
                <a:spcPts val="0"/>
              </a:spcAft>
              <a:buSzPts val="3800"/>
              <a:buNone/>
              <a:defRPr sz="3800"/>
            </a:lvl7pPr>
            <a:lvl8pPr lvl="7" rtl="0" algn="ctr">
              <a:spcBef>
                <a:spcPts val="0"/>
              </a:spcBef>
              <a:spcAft>
                <a:spcPts val="0"/>
              </a:spcAft>
              <a:buSzPts val="3800"/>
              <a:buNone/>
              <a:defRPr sz="3800"/>
            </a:lvl8pPr>
            <a:lvl9pPr lvl="8" rtl="0" algn="ctr">
              <a:spcBef>
                <a:spcPts val="0"/>
              </a:spcBef>
              <a:spcAft>
                <a:spcPts val="0"/>
              </a:spcAft>
              <a:buSzPts val="3800"/>
              <a:buNone/>
              <a:defRPr sz="3800"/>
            </a:lvl9pPr>
          </a:lstStyle>
          <a:p/>
        </p:txBody>
      </p:sp>
      <p:sp>
        <p:nvSpPr>
          <p:cNvPr id="41" name="Google Shape;41;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43" name="Google Shape;43;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2100"/>
              <a:buNone/>
              <a:defRPr sz="2100"/>
            </a:lvl1pPr>
          </a:lstStyle>
          <a:p/>
        </p:txBody>
      </p:sp>
      <p:sp>
        <p:nvSpPr>
          <p:cNvPr id="46" name="Google Shape;46;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l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lstStyle>
            <a:lvl1pPr lvl="0"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rtl="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indent="-317500" lvl="1" marL="9144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indent="-317500" lvl="2" marL="13716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indent="-317500" lvl="3" marL="18288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indent="-317500" lvl="4" marL="22860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indent="-317500" lvl="5" marL="27432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indent="-317500" lvl="6" marL="32004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indent="-317500" lvl="7" marL="36576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indent="-317500" lvl="8" marL="4114800" rtl="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lt2"/>
                </a:solidFill>
                <a:latin typeface="Source Sans Pro"/>
                <a:ea typeface="Source Sans Pro"/>
                <a:cs typeface="Source Sans Pro"/>
                <a:sym typeface="Source Sans Pro"/>
              </a:defRPr>
            </a:lvl1pPr>
            <a:lvl2pPr lvl="1" rtl="0" algn="r">
              <a:buNone/>
              <a:defRPr sz="1000">
                <a:solidFill>
                  <a:schemeClr val="lt2"/>
                </a:solidFill>
                <a:latin typeface="Source Sans Pro"/>
                <a:ea typeface="Source Sans Pro"/>
                <a:cs typeface="Source Sans Pro"/>
                <a:sym typeface="Source Sans Pro"/>
              </a:defRPr>
            </a:lvl2pPr>
            <a:lvl3pPr lvl="2" rtl="0" algn="r">
              <a:buNone/>
              <a:defRPr sz="1000">
                <a:solidFill>
                  <a:schemeClr val="lt2"/>
                </a:solidFill>
                <a:latin typeface="Source Sans Pro"/>
                <a:ea typeface="Source Sans Pro"/>
                <a:cs typeface="Source Sans Pro"/>
                <a:sym typeface="Source Sans Pro"/>
              </a:defRPr>
            </a:lvl3pPr>
            <a:lvl4pPr lvl="3" rtl="0" algn="r">
              <a:buNone/>
              <a:defRPr sz="1000">
                <a:solidFill>
                  <a:schemeClr val="lt2"/>
                </a:solidFill>
                <a:latin typeface="Source Sans Pro"/>
                <a:ea typeface="Source Sans Pro"/>
                <a:cs typeface="Source Sans Pro"/>
                <a:sym typeface="Source Sans Pro"/>
              </a:defRPr>
            </a:lvl4pPr>
            <a:lvl5pPr lvl="4" rtl="0" algn="r">
              <a:buNone/>
              <a:defRPr sz="1000">
                <a:solidFill>
                  <a:schemeClr val="lt2"/>
                </a:solidFill>
                <a:latin typeface="Source Sans Pro"/>
                <a:ea typeface="Source Sans Pro"/>
                <a:cs typeface="Source Sans Pro"/>
                <a:sym typeface="Source Sans Pro"/>
              </a:defRPr>
            </a:lvl5pPr>
            <a:lvl6pPr lvl="5" rtl="0" algn="r">
              <a:buNone/>
              <a:defRPr sz="1000">
                <a:solidFill>
                  <a:schemeClr val="lt2"/>
                </a:solidFill>
                <a:latin typeface="Source Sans Pro"/>
                <a:ea typeface="Source Sans Pro"/>
                <a:cs typeface="Source Sans Pro"/>
                <a:sym typeface="Source Sans Pro"/>
              </a:defRPr>
            </a:lvl6pPr>
            <a:lvl7pPr lvl="6" rtl="0" algn="r">
              <a:buNone/>
              <a:defRPr sz="1000">
                <a:solidFill>
                  <a:schemeClr val="lt2"/>
                </a:solidFill>
                <a:latin typeface="Source Sans Pro"/>
                <a:ea typeface="Source Sans Pro"/>
                <a:cs typeface="Source Sans Pro"/>
                <a:sym typeface="Source Sans Pro"/>
              </a:defRPr>
            </a:lvl7pPr>
            <a:lvl8pPr lvl="7" rtl="0" algn="r">
              <a:buNone/>
              <a:defRPr sz="1000">
                <a:solidFill>
                  <a:schemeClr val="lt2"/>
                </a:solidFill>
                <a:latin typeface="Source Sans Pro"/>
                <a:ea typeface="Source Sans Pro"/>
                <a:cs typeface="Source Sans Pro"/>
                <a:sym typeface="Source Sans Pro"/>
              </a:defRPr>
            </a:lvl8pPr>
            <a:lvl9pPr lvl="8" rtl="0" algn="r">
              <a:buNone/>
              <a:defRPr sz="1000">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3"/>
          <p:cNvSpPr txBox="1"/>
          <p:nvPr>
            <p:ph type="ctrTitle"/>
          </p:nvPr>
        </p:nvSpPr>
        <p:spPr>
          <a:xfrm>
            <a:off x="0" y="0"/>
            <a:ext cx="9144000" cy="2599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l">
                <a:latin typeface="Roboto"/>
                <a:ea typeface="Roboto"/>
                <a:cs typeface="Roboto"/>
                <a:sym typeface="Roboto"/>
              </a:rPr>
              <a:t>         THE ART OF SILVERSMITH</a:t>
            </a:r>
            <a:endParaRPr b="0">
              <a:latin typeface="Roboto"/>
              <a:ea typeface="Roboto"/>
              <a:cs typeface="Roboto"/>
              <a:sym typeface="Roboto"/>
            </a:endParaRPr>
          </a:p>
        </p:txBody>
      </p:sp>
      <p:sp>
        <p:nvSpPr>
          <p:cNvPr id="59" name="Google Shape;59;p13"/>
          <p:cNvSpPr txBox="1"/>
          <p:nvPr>
            <p:ph idx="1" type="subTitle"/>
          </p:nvPr>
        </p:nvSpPr>
        <p:spPr>
          <a:xfrm>
            <a:off x="0" y="2599200"/>
            <a:ext cx="9144000" cy="254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381000" lvl="0" marL="457200" rtl="0" algn="l">
              <a:spcBef>
                <a:spcPts val="0"/>
              </a:spcBef>
              <a:spcAft>
                <a:spcPts val="0"/>
              </a:spcAft>
              <a:buClr>
                <a:schemeClr val="dk2"/>
              </a:buClr>
              <a:buSzPts val="2400"/>
              <a:buFont typeface="Roboto"/>
              <a:buChar char="●"/>
            </a:pPr>
            <a:r>
              <a:rPr lang="el">
                <a:solidFill>
                  <a:schemeClr val="dk2"/>
                </a:solidFill>
                <a:latin typeface="Roboto"/>
                <a:ea typeface="Roboto"/>
                <a:cs typeface="Roboto"/>
                <a:sym typeface="Roboto"/>
              </a:rPr>
              <a:t>PANAGIOTIS VASSIOS</a:t>
            </a:r>
            <a:endParaRPr>
              <a:solidFill>
                <a:schemeClr val="dk2"/>
              </a:solidFill>
              <a:latin typeface="Roboto"/>
              <a:ea typeface="Roboto"/>
              <a:cs typeface="Roboto"/>
              <a:sym typeface="Roboto"/>
            </a:endParaRPr>
          </a:p>
          <a:p>
            <a:pPr indent="0" lvl="0" marL="457200" rtl="0" algn="l">
              <a:spcBef>
                <a:spcPts val="0"/>
              </a:spcBef>
              <a:spcAft>
                <a:spcPts val="0"/>
              </a:spcAft>
              <a:buNone/>
            </a:pPr>
            <a:r>
              <a:t/>
            </a:r>
            <a:endParaRPr>
              <a:solidFill>
                <a:schemeClr val="dk2"/>
              </a:solidFill>
              <a:latin typeface="Roboto"/>
              <a:ea typeface="Roboto"/>
              <a:cs typeface="Roboto"/>
              <a:sym typeface="Roboto"/>
            </a:endParaRPr>
          </a:p>
          <a:p>
            <a:pPr indent="-381000" lvl="0" marL="457200" rtl="0" algn="l">
              <a:spcBef>
                <a:spcPts val="0"/>
              </a:spcBef>
              <a:spcAft>
                <a:spcPts val="0"/>
              </a:spcAft>
              <a:buClr>
                <a:schemeClr val="dk2"/>
              </a:buClr>
              <a:buSzPts val="2400"/>
              <a:buFont typeface="Roboto"/>
              <a:buChar char="●"/>
            </a:pPr>
            <a:r>
              <a:rPr lang="el">
                <a:solidFill>
                  <a:schemeClr val="dk2"/>
                </a:solidFill>
                <a:latin typeface="Roboto"/>
                <a:ea typeface="Roboto"/>
                <a:cs typeface="Roboto"/>
                <a:sym typeface="Roboto"/>
              </a:rPr>
              <a:t>TRIANTAFYLLOS DAKOULAS</a:t>
            </a:r>
            <a:endParaRPr>
              <a:solidFill>
                <a:schemeClr val="dk2"/>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0" y="526350"/>
            <a:ext cx="91440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l">
                <a:latin typeface="Roboto"/>
                <a:ea typeface="Roboto"/>
                <a:cs typeface="Roboto"/>
                <a:sym typeface="Roboto"/>
              </a:rPr>
              <a:t>THANKS FOR YOUR ATTENTION</a:t>
            </a:r>
            <a:endParaRPr>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4"/>
          <p:cNvSpPr txBox="1"/>
          <p:nvPr>
            <p:ph type="title"/>
          </p:nvPr>
        </p:nvSpPr>
        <p:spPr>
          <a:xfrm>
            <a:off x="0" y="0"/>
            <a:ext cx="4572000" cy="271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600">
                <a:latin typeface="Roboto"/>
                <a:ea typeface="Roboto"/>
                <a:cs typeface="Roboto"/>
                <a:sym typeface="Roboto"/>
              </a:rPr>
              <a:t>TECHNICIANS</a:t>
            </a:r>
            <a:endParaRPr sz="3600">
              <a:latin typeface="Roboto"/>
              <a:ea typeface="Roboto"/>
              <a:cs typeface="Roboto"/>
              <a:sym typeface="Roboto"/>
            </a:endParaRPr>
          </a:p>
        </p:txBody>
      </p:sp>
      <p:sp>
        <p:nvSpPr>
          <p:cNvPr id="65" name="Google Shape;65;p14"/>
          <p:cNvSpPr txBox="1"/>
          <p:nvPr>
            <p:ph idx="2" type="body"/>
          </p:nvPr>
        </p:nvSpPr>
        <p:spPr>
          <a:xfrm>
            <a:off x="4723150" y="0"/>
            <a:ext cx="4420800" cy="5143500"/>
          </a:xfrm>
          <a:prstGeom prst="rect">
            <a:avLst/>
          </a:prstGeom>
        </p:spPr>
        <p:txBody>
          <a:bodyPr anchorCtr="0" anchor="ctr" bIns="91425" lIns="91425" spcFirstLastPara="1" rIns="91425" wrap="square" tIns="91425">
            <a:noAutofit/>
          </a:bodyPr>
          <a:lstStyle/>
          <a:p>
            <a:pPr indent="-381000" lvl="0" marL="457200" rtl="0" algn="l">
              <a:spcBef>
                <a:spcPts val="0"/>
              </a:spcBef>
              <a:spcAft>
                <a:spcPts val="0"/>
              </a:spcAft>
              <a:buSzPts val="2400"/>
              <a:buChar char="➢"/>
            </a:pPr>
            <a:r>
              <a:rPr lang="el" sz="2400"/>
              <a:t>They create unique art projects.</a:t>
            </a:r>
            <a:endParaRPr sz="2400"/>
          </a:p>
          <a:p>
            <a:pPr indent="-381000" lvl="0" marL="457200" rtl="0" algn="l">
              <a:spcBef>
                <a:spcPts val="0"/>
              </a:spcBef>
              <a:spcAft>
                <a:spcPts val="0"/>
              </a:spcAft>
              <a:buSzPts val="2400"/>
              <a:buChar char="➢"/>
            </a:pPr>
            <a:r>
              <a:rPr lang="el" sz="2400"/>
              <a:t>They contribute to the development and evolution of this art and to the stimulation of the local economy.</a:t>
            </a:r>
            <a:endParaRPr sz="2400"/>
          </a:p>
          <a:p>
            <a:pPr indent="-381000" lvl="0" marL="457200" rtl="0" algn="l">
              <a:spcBef>
                <a:spcPts val="0"/>
              </a:spcBef>
              <a:spcAft>
                <a:spcPts val="0"/>
              </a:spcAft>
              <a:buSzPts val="2400"/>
              <a:buChar char="➢"/>
            </a:pPr>
            <a:r>
              <a:rPr lang="el" sz="2400"/>
              <a:t>They exported their products to Belgrade, to Venice, Bucharest, Prague, Vienna, Skopje and Russia.</a:t>
            </a:r>
            <a:endParaRPr sz="2400"/>
          </a:p>
        </p:txBody>
      </p:sp>
      <p:sp>
        <p:nvSpPr>
          <p:cNvPr id="66" name="Google Shape;66;p14"/>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txBox="1"/>
          <p:nvPr>
            <p:ph type="title"/>
          </p:nvPr>
        </p:nvSpPr>
        <p:spPr>
          <a:xfrm>
            <a:off x="0" y="0"/>
            <a:ext cx="4572000" cy="2769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600">
                <a:latin typeface="Roboto"/>
                <a:ea typeface="Roboto"/>
                <a:cs typeface="Roboto"/>
                <a:sym typeface="Roboto"/>
              </a:rPr>
              <a:t>MANUFACTURING</a:t>
            </a:r>
            <a:endParaRPr sz="3600">
              <a:latin typeface="Roboto"/>
              <a:ea typeface="Roboto"/>
              <a:cs typeface="Roboto"/>
              <a:sym typeface="Roboto"/>
            </a:endParaRPr>
          </a:p>
          <a:p>
            <a:pPr indent="0" lvl="0" marL="0" rtl="0" algn="ctr">
              <a:spcBef>
                <a:spcPts val="0"/>
              </a:spcBef>
              <a:spcAft>
                <a:spcPts val="0"/>
              </a:spcAft>
              <a:buNone/>
            </a:pPr>
            <a:r>
              <a:rPr lang="el" sz="3600">
                <a:latin typeface="Roboto"/>
                <a:ea typeface="Roboto"/>
                <a:cs typeface="Roboto"/>
                <a:sym typeface="Roboto"/>
              </a:rPr>
              <a:t>MODES</a:t>
            </a:r>
            <a:endParaRPr sz="3600">
              <a:latin typeface="Roboto"/>
              <a:ea typeface="Roboto"/>
              <a:cs typeface="Roboto"/>
              <a:sym typeface="Roboto"/>
            </a:endParaRPr>
          </a:p>
        </p:txBody>
      </p:sp>
      <p:sp>
        <p:nvSpPr>
          <p:cNvPr id="72" name="Google Shape;72;p15"/>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73" name="Google Shape;73;p15"/>
          <p:cNvSpPr txBox="1"/>
          <p:nvPr>
            <p:ph idx="2" type="body"/>
          </p:nvPr>
        </p:nvSpPr>
        <p:spPr>
          <a:xfrm>
            <a:off x="4638125" y="94475"/>
            <a:ext cx="4439700" cy="4950000"/>
          </a:xfrm>
          <a:prstGeom prst="rect">
            <a:avLst/>
          </a:prstGeom>
        </p:spPr>
        <p:txBody>
          <a:bodyPr anchorCtr="0" anchor="ctr" bIns="91425" lIns="91425" spcFirstLastPara="1" rIns="91425" wrap="square" tIns="91425">
            <a:noAutofit/>
          </a:bodyPr>
          <a:lstStyle/>
          <a:p>
            <a:pPr indent="-381000" lvl="0" marL="457200" rtl="0" algn="l">
              <a:spcBef>
                <a:spcPts val="0"/>
              </a:spcBef>
              <a:spcAft>
                <a:spcPts val="0"/>
              </a:spcAft>
              <a:buSzPts val="2400"/>
              <a:buFont typeface="Roboto"/>
              <a:buChar char="➢"/>
            </a:pPr>
            <a:r>
              <a:rPr lang="el" sz="2400">
                <a:latin typeface="Roboto"/>
                <a:ea typeface="Roboto"/>
                <a:cs typeface="Roboto"/>
                <a:sym typeface="Roboto"/>
              </a:rPr>
              <a:t>Embossed Decoration</a:t>
            </a:r>
            <a:endParaRPr sz="2400">
              <a:latin typeface="Roboto"/>
              <a:ea typeface="Roboto"/>
              <a:cs typeface="Roboto"/>
              <a:sym typeface="Roboto"/>
            </a:endParaRPr>
          </a:p>
          <a:p>
            <a:pPr indent="-381000" lvl="0" marL="457200" rtl="0" algn="l">
              <a:spcBef>
                <a:spcPts val="0"/>
              </a:spcBef>
              <a:spcAft>
                <a:spcPts val="0"/>
              </a:spcAft>
              <a:buSzPts val="2400"/>
              <a:buFont typeface="Roboto"/>
              <a:buChar char="➢"/>
            </a:pPr>
            <a:r>
              <a:rPr lang="el" sz="2400">
                <a:latin typeface="Roboto"/>
                <a:ea typeface="Roboto"/>
                <a:cs typeface="Roboto"/>
                <a:sym typeface="Roboto"/>
              </a:rPr>
              <a:t>Filigree Decoration</a:t>
            </a:r>
            <a:endParaRPr sz="2400">
              <a:latin typeface="Roboto"/>
              <a:ea typeface="Roboto"/>
              <a:cs typeface="Roboto"/>
              <a:sym typeface="Roboto"/>
            </a:endParaRPr>
          </a:p>
          <a:p>
            <a:pPr indent="-381000" lvl="0" marL="457200" rtl="0" algn="l">
              <a:spcBef>
                <a:spcPts val="0"/>
              </a:spcBef>
              <a:spcAft>
                <a:spcPts val="0"/>
              </a:spcAft>
              <a:buSzPts val="2400"/>
              <a:buFont typeface="Roboto"/>
              <a:buChar char="➢"/>
            </a:pPr>
            <a:r>
              <a:rPr lang="el" sz="2400">
                <a:latin typeface="Roboto"/>
                <a:ea typeface="Roboto"/>
                <a:cs typeface="Roboto"/>
                <a:sym typeface="Roboto"/>
              </a:rPr>
              <a:t>Granular Decoration</a:t>
            </a:r>
            <a:endParaRPr sz="2400">
              <a:latin typeface="Roboto"/>
              <a:ea typeface="Roboto"/>
              <a:cs typeface="Roboto"/>
              <a:sym typeface="Roboto"/>
            </a:endParaRPr>
          </a:p>
          <a:p>
            <a:pPr indent="-381000" lvl="0" marL="457200" rtl="0" algn="l">
              <a:spcBef>
                <a:spcPts val="0"/>
              </a:spcBef>
              <a:spcAft>
                <a:spcPts val="0"/>
              </a:spcAft>
              <a:buSzPts val="2400"/>
              <a:buFont typeface="Roboto"/>
              <a:buChar char="➢"/>
            </a:pPr>
            <a:r>
              <a:rPr lang="el" sz="2400">
                <a:latin typeface="Roboto"/>
                <a:ea typeface="Roboto"/>
                <a:cs typeface="Roboto"/>
                <a:sym typeface="Roboto"/>
              </a:rPr>
              <a:t>Enamel Technique</a:t>
            </a:r>
            <a:endParaRPr sz="2400">
              <a:latin typeface="Roboto"/>
              <a:ea typeface="Roboto"/>
              <a:cs typeface="Roboto"/>
              <a:sym typeface="Roboto"/>
            </a:endParaRPr>
          </a:p>
          <a:p>
            <a:pPr indent="-381000" lvl="0" marL="457200" rtl="0" algn="l">
              <a:spcBef>
                <a:spcPts val="0"/>
              </a:spcBef>
              <a:spcAft>
                <a:spcPts val="0"/>
              </a:spcAft>
              <a:buSzPts val="2400"/>
              <a:buFont typeface="Roboto"/>
              <a:buChar char="➢"/>
            </a:pPr>
            <a:r>
              <a:rPr lang="el" sz="2400">
                <a:latin typeface="Roboto"/>
                <a:ea typeface="Roboto"/>
                <a:cs typeface="Roboto"/>
                <a:sym typeface="Roboto"/>
              </a:rPr>
              <a:t>Savat</a:t>
            </a:r>
            <a:endParaRPr sz="2400">
              <a:latin typeface="Roboto"/>
              <a:ea typeface="Roboto"/>
              <a:cs typeface="Roboto"/>
              <a:sym typeface="Roboto"/>
            </a:endParaRPr>
          </a:p>
          <a:p>
            <a:pPr indent="0" lvl="0" marL="457200" rtl="0" algn="l">
              <a:spcBef>
                <a:spcPts val="1600"/>
              </a:spcBef>
              <a:spcAft>
                <a:spcPts val="1600"/>
              </a:spcAft>
              <a:buNone/>
            </a:pPr>
            <a:r>
              <a:t/>
            </a:r>
            <a:endParaRPr sz="2400">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6"/>
          <p:cNvSpPr txBox="1"/>
          <p:nvPr>
            <p:ph type="title"/>
          </p:nvPr>
        </p:nvSpPr>
        <p:spPr>
          <a:xfrm>
            <a:off x="0" y="0"/>
            <a:ext cx="4572000" cy="2769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600">
                <a:latin typeface="Roboto"/>
                <a:ea typeface="Roboto"/>
                <a:cs typeface="Roboto"/>
                <a:sym typeface="Roboto"/>
              </a:rPr>
              <a:t>EMBOSSED DECORATION</a:t>
            </a:r>
            <a:endParaRPr sz="3600">
              <a:latin typeface="Roboto"/>
              <a:ea typeface="Roboto"/>
              <a:cs typeface="Roboto"/>
              <a:sym typeface="Roboto"/>
            </a:endParaRPr>
          </a:p>
        </p:txBody>
      </p:sp>
      <p:sp>
        <p:nvSpPr>
          <p:cNvPr id="79" name="Google Shape;79;p16"/>
          <p:cNvSpPr txBox="1"/>
          <p:nvPr>
            <p:ph idx="1" type="subTitle"/>
          </p:nvPr>
        </p:nvSpPr>
        <p:spPr>
          <a:xfrm>
            <a:off x="0" y="2769000"/>
            <a:ext cx="4572000" cy="2374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80" name="Google Shape;80;p16"/>
          <p:cNvSpPr txBox="1"/>
          <p:nvPr>
            <p:ph idx="2" type="body"/>
          </p:nvPr>
        </p:nvSpPr>
        <p:spPr>
          <a:xfrm>
            <a:off x="4638125" y="66125"/>
            <a:ext cx="4420800" cy="49875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l" sz="2400">
                <a:latin typeface="Roboto"/>
                <a:ea typeface="Roboto"/>
                <a:cs typeface="Roboto"/>
                <a:sym typeface="Roboto"/>
              </a:rPr>
              <a:t>The silver object,once placed in pitch is worked on its reverse side, so that inflatable decoration is created, without the vibrations affecting the surface as they are absorbed by the tar.</a:t>
            </a:r>
            <a:endParaRPr sz="2400">
              <a:latin typeface="Roboto"/>
              <a:ea typeface="Roboto"/>
              <a:cs typeface="Roboto"/>
              <a:sym typeface="Roboto"/>
            </a:endParaRPr>
          </a:p>
        </p:txBody>
      </p:sp>
      <p:pic>
        <p:nvPicPr>
          <p:cNvPr id="81" name="Google Shape;81;p16"/>
          <p:cNvPicPr preferRelativeResize="0"/>
          <p:nvPr/>
        </p:nvPicPr>
        <p:blipFill>
          <a:blip r:embed="rId3">
            <a:alphaModFix/>
          </a:blip>
          <a:stretch>
            <a:fillRect/>
          </a:stretch>
        </p:blipFill>
        <p:spPr>
          <a:xfrm>
            <a:off x="139825" y="2769000"/>
            <a:ext cx="4432175" cy="2284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7"/>
          <p:cNvSpPr txBox="1"/>
          <p:nvPr>
            <p:ph type="title"/>
          </p:nvPr>
        </p:nvSpPr>
        <p:spPr>
          <a:xfrm>
            <a:off x="0" y="0"/>
            <a:ext cx="4572000" cy="2769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600">
                <a:latin typeface="Roboto"/>
                <a:ea typeface="Roboto"/>
                <a:cs typeface="Roboto"/>
                <a:sym typeface="Roboto"/>
              </a:rPr>
              <a:t>FILIGREE DECORATION</a:t>
            </a:r>
            <a:endParaRPr sz="3600">
              <a:latin typeface="Roboto"/>
              <a:ea typeface="Roboto"/>
              <a:cs typeface="Roboto"/>
              <a:sym typeface="Roboto"/>
            </a:endParaRPr>
          </a:p>
        </p:txBody>
      </p:sp>
      <p:sp>
        <p:nvSpPr>
          <p:cNvPr id="87" name="Google Shape;87;p17"/>
          <p:cNvSpPr txBox="1"/>
          <p:nvPr>
            <p:ph idx="1" type="subTitle"/>
          </p:nvPr>
        </p:nvSpPr>
        <p:spPr>
          <a:xfrm>
            <a:off x="0" y="2769000"/>
            <a:ext cx="4572000" cy="2374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88" name="Google Shape;88;p17"/>
          <p:cNvSpPr txBox="1"/>
          <p:nvPr>
            <p:ph idx="2" type="body"/>
          </p:nvPr>
        </p:nvSpPr>
        <p:spPr>
          <a:xfrm>
            <a:off x="4647575" y="103900"/>
            <a:ext cx="4411500" cy="49500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l" sz="2400">
                <a:latin typeface="Roboto"/>
                <a:ea typeface="Roboto"/>
                <a:cs typeface="Roboto"/>
                <a:sym typeface="Roboto"/>
              </a:rPr>
              <a:t>The Filigree Decoration is created using silver wires which are welded to the surface of the object creating a pattern or forming part of it.</a:t>
            </a:r>
            <a:endParaRPr sz="2400">
              <a:latin typeface="Roboto"/>
              <a:ea typeface="Roboto"/>
              <a:cs typeface="Roboto"/>
              <a:sym typeface="Roboto"/>
            </a:endParaRPr>
          </a:p>
        </p:txBody>
      </p:sp>
      <p:pic>
        <p:nvPicPr>
          <p:cNvPr id="89" name="Google Shape;89;p17"/>
          <p:cNvPicPr preferRelativeResize="0"/>
          <p:nvPr/>
        </p:nvPicPr>
        <p:blipFill>
          <a:blip r:embed="rId3">
            <a:alphaModFix/>
          </a:blip>
          <a:stretch>
            <a:fillRect/>
          </a:stretch>
        </p:blipFill>
        <p:spPr>
          <a:xfrm>
            <a:off x="1029650" y="2769000"/>
            <a:ext cx="2446575" cy="23796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8"/>
          <p:cNvSpPr txBox="1"/>
          <p:nvPr>
            <p:ph type="title"/>
          </p:nvPr>
        </p:nvSpPr>
        <p:spPr>
          <a:xfrm>
            <a:off x="0" y="0"/>
            <a:ext cx="4572000" cy="2769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600">
                <a:latin typeface="Roboto"/>
                <a:ea typeface="Roboto"/>
                <a:cs typeface="Roboto"/>
                <a:sym typeface="Roboto"/>
              </a:rPr>
              <a:t>GRANULAR DECORATION</a:t>
            </a:r>
            <a:endParaRPr sz="3600">
              <a:latin typeface="Roboto"/>
              <a:ea typeface="Roboto"/>
              <a:cs typeface="Roboto"/>
              <a:sym typeface="Roboto"/>
            </a:endParaRPr>
          </a:p>
        </p:txBody>
      </p:sp>
      <p:sp>
        <p:nvSpPr>
          <p:cNvPr id="95" name="Google Shape;95;p18"/>
          <p:cNvSpPr txBox="1"/>
          <p:nvPr>
            <p:ph idx="1" type="subTitle"/>
          </p:nvPr>
        </p:nvSpPr>
        <p:spPr>
          <a:xfrm>
            <a:off x="0" y="2769000"/>
            <a:ext cx="4572000" cy="2265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96" name="Google Shape;96;p18"/>
          <p:cNvSpPr txBox="1"/>
          <p:nvPr>
            <p:ph idx="2" type="body"/>
          </p:nvPr>
        </p:nvSpPr>
        <p:spPr>
          <a:xfrm>
            <a:off x="4657025" y="113350"/>
            <a:ext cx="4364100" cy="49215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l" sz="2400">
                <a:latin typeface="Roboto"/>
                <a:ea typeface="Roboto"/>
                <a:cs typeface="Roboto"/>
                <a:sym typeface="Roboto"/>
              </a:rPr>
              <a:t>The Granular Decoration consists of complexes of small granules, which are usually bonded onto the wires. Thus, it is very common for the collared decoration to accompany the fillet.</a:t>
            </a:r>
            <a:endParaRPr sz="2400">
              <a:latin typeface="Roboto"/>
              <a:ea typeface="Roboto"/>
              <a:cs typeface="Roboto"/>
              <a:sym typeface="Roboto"/>
            </a:endParaRPr>
          </a:p>
        </p:txBody>
      </p:sp>
      <p:pic>
        <p:nvPicPr>
          <p:cNvPr id="97" name="Google Shape;97;p18"/>
          <p:cNvPicPr preferRelativeResize="0"/>
          <p:nvPr/>
        </p:nvPicPr>
        <p:blipFill>
          <a:blip r:embed="rId3">
            <a:alphaModFix/>
          </a:blip>
          <a:stretch>
            <a:fillRect/>
          </a:stretch>
        </p:blipFill>
        <p:spPr>
          <a:xfrm>
            <a:off x="1061850" y="2769025"/>
            <a:ext cx="2659911" cy="2265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0" y="0"/>
            <a:ext cx="4572000" cy="2769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600">
                <a:latin typeface="Roboto"/>
                <a:ea typeface="Roboto"/>
                <a:cs typeface="Roboto"/>
                <a:sym typeface="Roboto"/>
              </a:rPr>
              <a:t>ENAMEL TECHNIQUE</a:t>
            </a:r>
            <a:endParaRPr sz="3600">
              <a:latin typeface="Roboto"/>
              <a:ea typeface="Roboto"/>
              <a:cs typeface="Roboto"/>
              <a:sym typeface="Roboto"/>
            </a:endParaRPr>
          </a:p>
        </p:txBody>
      </p:sp>
      <p:sp>
        <p:nvSpPr>
          <p:cNvPr id="103" name="Google Shape;103;p19"/>
          <p:cNvSpPr txBox="1"/>
          <p:nvPr>
            <p:ph idx="1" type="subTitle"/>
          </p:nvPr>
        </p:nvSpPr>
        <p:spPr>
          <a:xfrm>
            <a:off x="0" y="2769000"/>
            <a:ext cx="4572000" cy="2265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04" name="Google Shape;104;p19"/>
          <p:cNvSpPr txBox="1"/>
          <p:nvPr>
            <p:ph idx="2" type="body"/>
          </p:nvPr>
        </p:nvSpPr>
        <p:spPr>
          <a:xfrm>
            <a:off x="4642225" y="87175"/>
            <a:ext cx="4402500" cy="49473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l" sz="2400">
                <a:latin typeface="Roboto"/>
                <a:ea typeface="Roboto"/>
                <a:cs typeface="Roboto"/>
                <a:sym typeface="Roboto"/>
              </a:rPr>
              <a:t>With the Enamel Technique, the necessary quantity of enamel is placed on the surface that the craftsman wants and then baked at high temperature so that it melts and gets the desired shape and color.</a:t>
            </a:r>
            <a:endParaRPr sz="2400">
              <a:latin typeface="Roboto"/>
              <a:ea typeface="Roboto"/>
              <a:cs typeface="Roboto"/>
              <a:sym typeface="Roboto"/>
            </a:endParaRPr>
          </a:p>
        </p:txBody>
      </p:sp>
      <p:pic>
        <p:nvPicPr>
          <p:cNvPr id="105" name="Google Shape;105;p19"/>
          <p:cNvPicPr preferRelativeResize="0"/>
          <p:nvPr/>
        </p:nvPicPr>
        <p:blipFill>
          <a:blip r:embed="rId3">
            <a:alphaModFix/>
          </a:blip>
          <a:stretch>
            <a:fillRect/>
          </a:stretch>
        </p:blipFill>
        <p:spPr>
          <a:xfrm>
            <a:off x="1153200" y="2769000"/>
            <a:ext cx="2265600" cy="2265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0" y="0"/>
            <a:ext cx="4572000" cy="2769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600">
                <a:latin typeface="Roboto"/>
                <a:ea typeface="Roboto"/>
                <a:cs typeface="Roboto"/>
                <a:sym typeface="Roboto"/>
              </a:rPr>
              <a:t>SAVAT</a:t>
            </a:r>
            <a:endParaRPr sz="3600">
              <a:latin typeface="Roboto"/>
              <a:ea typeface="Roboto"/>
              <a:cs typeface="Roboto"/>
              <a:sym typeface="Roboto"/>
            </a:endParaRPr>
          </a:p>
        </p:txBody>
      </p:sp>
      <p:sp>
        <p:nvSpPr>
          <p:cNvPr id="111" name="Google Shape;111;p20"/>
          <p:cNvSpPr txBox="1"/>
          <p:nvPr>
            <p:ph idx="1" type="subTitle"/>
          </p:nvPr>
        </p:nvSpPr>
        <p:spPr>
          <a:xfrm>
            <a:off x="0" y="2769000"/>
            <a:ext cx="4572000" cy="227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12" name="Google Shape;112;p20"/>
          <p:cNvSpPr txBox="1"/>
          <p:nvPr>
            <p:ph idx="2" type="body"/>
          </p:nvPr>
        </p:nvSpPr>
        <p:spPr>
          <a:xfrm>
            <a:off x="4642225" y="98075"/>
            <a:ext cx="4413300" cy="49473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l" sz="2400">
                <a:latin typeface="Roboto"/>
                <a:ea typeface="Roboto"/>
                <a:cs typeface="Roboto"/>
                <a:sym typeface="Roboto"/>
              </a:rPr>
              <a:t>The Savat comes from a metal alloy, which is placed on the engraved surface of the object and melts at high temperature. The craftsman then processes and smoothes it in a solidified form. It is a technique that has been known since antiquity, it has spread greatly during the Byzantine era and during the Ottoman domination.</a:t>
            </a:r>
            <a:endParaRPr sz="2400">
              <a:latin typeface="Roboto"/>
              <a:ea typeface="Roboto"/>
              <a:cs typeface="Roboto"/>
              <a:sym typeface="Roboto"/>
            </a:endParaRPr>
          </a:p>
        </p:txBody>
      </p:sp>
      <p:pic>
        <p:nvPicPr>
          <p:cNvPr id="113" name="Google Shape;113;p20"/>
          <p:cNvPicPr preferRelativeResize="0"/>
          <p:nvPr/>
        </p:nvPicPr>
        <p:blipFill>
          <a:blip r:embed="rId3">
            <a:alphaModFix/>
          </a:blip>
          <a:stretch>
            <a:fillRect/>
          </a:stretch>
        </p:blipFill>
        <p:spPr>
          <a:xfrm>
            <a:off x="675625" y="2769000"/>
            <a:ext cx="3214700" cy="22764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0" y="0"/>
            <a:ext cx="4572000" cy="271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l" sz="3600">
                <a:latin typeface="Roboto"/>
                <a:ea typeface="Roboto"/>
                <a:cs typeface="Roboto"/>
                <a:sym typeface="Roboto"/>
              </a:rPr>
              <a:t>TOOLS</a:t>
            </a:r>
            <a:endParaRPr sz="3600">
              <a:latin typeface="Roboto"/>
              <a:ea typeface="Roboto"/>
              <a:cs typeface="Roboto"/>
              <a:sym typeface="Roboto"/>
            </a:endParaRPr>
          </a:p>
        </p:txBody>
      </p:sp>
      <p:sp>
        <p:nvSpPr>
          <p:cNvPr id="119" name="Google Shape;119;p21"/>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20" name="Google Shape;120;p21"/>
          <p:cNvSpPr txBox="1"/>
          <p:nvPr>
            <p:ph idx="2" type="body"/>
          </p:nvPr>
        </p:nvSpPr>
        <p:spPr>
          <a:xfrm>
            <a:off x="4634500" y="169675"/>
            <a:ext cx="4411200" cy="4902300"/>
          </a:xfrm>
          <a:prstGeom prst="rect">
            <a:avLst/>
          </a:prstGeom>
        </p:spPr>
        <p:txBody>
          <a:bodyPr anchorCtr="0" anchor="ctr" bIns="91425" lIns="91425" spcFirstLastPara="1" rIns="91425" wrap="square" tIns="91425">
            <a:noAutofit/>
          </a:bodyPr>
          <a:lstStyle/>
          <a:p>
            <a:pPr indent="-381000" lvl="0" marL="457200" rtl="0" algn="l">
              <a:spcBef>
                <a:spcPts val="0"/>
              </a:spcBef>
              <a:spcAft>
                <a:spcPts val="0"/>
              </a:spcAft>
              <a:buSzPts val="2400"/>
              <a:buFont typeface="Roboto"/>
              <a:buChar char="➢"/>
            </a:pPr>
            <a:r>
              <a:rPr lang="el" sz="2400">
                <a:latin typeface="Roboto"/>
                <a:ea typeface="Roboto"/>
                <a:cs typeface="Roboto"/>
                <a:sym typeface="Roboto"/>
              </a:rPr>
              <a:t>Hammers: in different sizes</a:t>
            </a:r>
            <a:endParaRPr sz="2400">
              <a:latin typeface="Roboto"/>
              <a:ea typeface="Roboto"/>
              <a:cs typeface="Roboto"/>
              <a:sym typeface="Roboto"/>
            </a:endParaRPr>
          </a:p>
          <a:p>
            <a:pPr indent="-381000" lvl="0" marL="457200" rtl="0" algn="l">
              <a:spcBef>
                <a:spcPts val="0"/>
              </a:spcBef>
              <a:spcAft>
                <a:spcPts val="0"/>
              </a:spcAft>
              <a:buSzPts val="2400"/>
              <a:buFont typeface="Roboto"/>
              <a:buChar char="➢"/>
            </a:pPr>
            <a:r>
              <a:rPr lang="el" sz="2400">
                <a:latin typeface="Roboto"/>
                <a:ea typeface="Roboto"/>
                <a:cs typeface="Roboto"/>
                <a:sym typeface="Roboto"/>
              </a:rPr>
              <a:t>Spitsunia: these are narrow small iron tools for engraving.</a:t>
            </a:r>
            <a:endParaRPr sz="2400">
              <a:latin typeface="Roboto"/>
              <a:ea typeface="Roboto"/>
              <a:cs typeface="Roboto"/>
              <a:sym typeface="Roboto"/>
            </a:endParaRPr>
          </a:p>
          <a:p>
            <a:pPr indent="-381000" lvl="0" marL="457200" rtl="0" algn="l">
              <a:spcBef>
                <a:spcPts val="0"/>
              </a:spcBef>
              <a:spcAft>
                <a:spcPts val="0"/>
              </a:spcAft>
              <a:buSzPts val="2400"/>
              <a:buFont typeface="Roboto"/>
              <a:buChar char="➢"/>
            </a:pPr>
            <a:r>
              <a:rPr lang="el" sz="2400">
                <a:latin typeface="Roboto"/>
                <a:ea typeface="Roboto"/>
                <a:cs typeface="Roboto"/>
                <a:sym typeface="Roboto"/>
              </a:rPr>
              <a:t>Scaffolds: used for carving silver</a:t>
            </a:r>
            <a:endParaRPr sz="2400">
              <a:latin typeface="Roboto"/>
              <a:ea typeface="Roboto"/>
              <a:cs typeface="Roboto"/>
              <a:sym typeface="Roboto"/>
            </a:endParaRPr>
          </a:p>
          <a:p>
            <a:pPr indent="-381000" lvl="0" marL="457200" rtl="0" algn="l">
              <a:spcBef>
                <a:spcPts val="0"/>
              </a:spcBef>
              <a:spcAft>
                <a:spcPts val="0"/>
              </a:spcAft>
              <a:buSzPts val="2400"/>
              <a:buFont typeface="Roboto"/>
              <a:buChar char="➢"/>
            </a:pPr>
            <a:r>
              <a:rPr lang="el" sz="2400">
                <a:latin typeface="Roboto"/>
                <a:ea typeface="Roboto"/>
                <a:cs typeface="Roboto"/>
                <a:sym typeface="Roboto"/>
              </a:rPr>
              <a:t>The latch and the roller: to create silver wires</a:t>
            </a:r>
            <a:endParaRPr sz="2400">
              <a:latin typeface="Roboto"/>
              <a:ea typeface="Roboto"/>
              <a:cs typeface="Roboto"/>
              <a:sym typeface="Roboto"/>
            </a:endParaRPr>
          </a:p>
          <a:p>
            <a:pPr indent="-381000" lvl="0" marL="457200" rtl="0" algn="l">
              <a:spcBef>
                <a:spcPts val="0"/>
              </a:spcBef>
              <a:spcAft>
                <a:spcPts val="0"/>
              </a:spcAft>
              <a:buSzPts val="2400"/>
              <a:buFont typeface="Roboto"/>
              <a:buChar char="➢"/>
            </a:pPr>
            <a:r>
              <a:rPr lang="el" sz="2400">
                <a:latin typeface="Roboto"/>
                <a:ea typeface="Roboto"/>
                <a:cs typeface="Roboto"/>
                <a:sym typeface="Roboto"/>
              </a:rPr>
              <a:t>Mangalas: narrow tool, useful for polishing</a:t>
            </a:r>
            <a:endParaRPr sz="2400">
              <a:latin typeface="Roboto"/>
              <a:ea typeface="Roboto"/>
              <a:cs typeface="Roboto"/>
              <a:sym typeface="Roboto"/>
            </a:endParaRPr>
          </a:p>
          <a:p>
            <a:pPr indent="-381000" lvl="0" marL="457200" rtl="0" algn="l">
              <a:spcBef>
                <a:spcPts val="0"/>
              </a:spcBef>
              <a:spcAft>
                <a:spcPts val="0"/>
              </a:spcAft>
              <a:buSzPts val="2400"/>
              <a:buFont typeface="Roboto"/>
              <a:buChar char="➢"/>
            </a:pPr>
            <a:r>
              <a:rPr lang="el" sz="2400">
                <a:latin typeface="Roboto"/>
                <a:ea typeface="Roboto"/>
                <a:cs typeface="Roboto"/>
                <a:sym typeface="Roboto"/>
              </a:rPr>
              <a:t>Camel -  burner: use for welding metals</a:t>
            </a:r>
            <a:endParaRPr sz="2400">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