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57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Ορθογώνιο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Ορθογώνιο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Ευθεία γραμμή σύνδεσης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Ευθεία γραμμή σύνδεσης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Ορθογώνιο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Έλλειψη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Έλλειψη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Έλλειψη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Έλλειψη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Έλλειψη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Ορθογώνιο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Ευθεία γραμμή σύνδεσης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Ευθεία γραμμή σύνδεσης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Ορθογώνιο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Έλλειψη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Έλλειψη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Έλλειψη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Έλλειψη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Έλλειψη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Ευθεία γραμμή σύνδεσης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κειμένου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Θέση περιεχομένου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Θέση υποσέλιδου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Έλλειψη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Ευθεία γραμμή σύνδεσης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Θέση ημερομηνίας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67CFC0-FCBE-47C4-BA19-156F1BC22CA4}" type="datetimeFigureOut">
              <a:rPr lang="el-GR" smtClean="0"/>
              <a:t>3/4/2016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Ορθογώνιο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Έλλειψη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7489C6-2123-4D31-AAAF-7297FA6A27A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1570" y="323656"/>
            <a:ext cx="7772400" cy="81009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Lovely Paper </a:t>
            </a:r>
            <a:r>
              <a:rPr lang="en-US" sz="3100" dirty="0" err="1" smtClean="0"/>
              <a:t>Toulips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8-03-2016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78" y="1358770"/>
            <a:ext cx="6987268" cy="524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994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30" y="368660"/>
            <a:ext cx="4656965" cy="6209287"/>
          </a:xfrm>
          <a:prstGeom prst="rect">
            <a:avLst/>
          </a:prstGeom>
        </p:spPr>
      </p:pic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567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91" y="348658"/>
            <a:ext cx="4593874" cy="61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6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71" y="649654"/>
            <a:ext cx="4369369" cy="5824171"/>
          </a:xfrm>
        </p:spPr>
      </p:pic>
    </p:spTree>
    <p:extLst>
      <p:ext uri="{BB962C8B-B14F-4D97-AF65-F5344CB8AC3E}">
        <p14:creationId xmlns:p14="http://schemas.microsoft.com/office/powerpoint/2010/main" val="65368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088740"/>
            <a:ext cx="6498166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4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</TotalTime>
  <Words>3</Words>
  <Application>Microsoft Office PowerPoint</Application>
  <PresentationFormat>Προβολή στην οθόνη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Προεξοχή</vt:lpstr>
      <vt:lpstr>Lovely Paper Toulips 8-03-2016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Lovely Paper Toulips</dc:title>
  <dc:creator>maroula</dc:creator>
  <cp:lastModifiedBy>maroula</cp:lastModifiedBy>
  <cp:revision>2</cp:revision>
  <dcterms:created xsi:type="dcterms:W3CDTF">2016-04-03T18:14:42Z</dcterms:created>
  <dcterms:modified xsi:type="dcterms:W3CDTF">2016-04-03T18:25:24Z</dcterms:modified>
</cp:coreProperties>
</file>