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45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46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5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157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00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50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09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9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D0F7A-2E61-44F9-ADD8-EF362A00AAB9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F8E5-355C-4F23-903A-8406B41EF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8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56565" y="203780"/>
            <a:ext cx="7772400" cy="1470025"/>
          </a:xfrm>
        </p:spPr>
        <p:txBody>
          <a:bodyPr/>
          <a:lstStyle/>
          <a:p>
            <a:r>
              <a:rPr lang="en-US" dirty="0" smtClean="0"/>
              <a:t>Coloring and drawing flowers.</a:t>
            </a:r>
            <a:br>
              <a:rPr lang="en-US" dirty="0" smtClean="0"/>
            </a:br>
            <a:r>
              <a:rPr lang="en-US" dirty="0" smtClean="0"/>
              <a:t>29-03-2016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77" y="1673805"/>
            <a:ext cx="6657215" cy="499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55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77" y="1600200"/>
            <a:ext cx="60364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92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5" y="1313765"/>
            <a:ext cx="6417205" cy="481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50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87459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Προβολή στην οθόνη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Coloring and drawing flowers. 29-03-2016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and drawing flowers. 29-03-2016</dc:title>
  <dc:creator>maroula</dc:creator>
  <cp:lastModifiedBy>maroula</cp:lastModifiedBy>
  <cp:revision>1</cp:revision>
  <dcterms:created xsi:type="dcterms:W3CDTF">2016-04-03T17:09:17Z</dcterms:created>
  <dcterms:modified xsi:type="dcterms:W3CDTF">2016-04-03T17:17:25Z</dcterms:modified>
</cp:coreProperties>
</file>