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02.01.2016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6640" cy="2763738"/>
          </a:xfrm>
        </p:spPr>
        <p:txBody>
          <a:bodyPr>
            <a:normAutofit/>
          </a:bodyPr>
          <a:lstStyle/>
          <a:p>
            <a:r>
              <a:rPr lang="tr-TR" dirty="0" smtClean="0"/>
              <a:t>KESTANELİK İLKOKULU</a:t>
            </a:r>
            <a:br>
              <a:rPr lang="tr-TR" dirty="0" smtClean="0"/>
            </a:br>
            <a:r>
              <a:rPr lang="tr-TR" dirty="0" smtClean="0"/>
              <a:t>ÇATALCA-İSTANBUL</a:t>
            </a:r>
            <a:br>
              <a:rPr lang="tr-TR" dirty="0" smtClean="0"/>
            </a:br>
            <a:r>
              <a:rPr lang="tr-TR" dirty="0" smtClean="0"/>
              <a:t>(2015-2016)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57547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tr-TR" sz="9600" dirty="0" err="1" smtClean="0"/>
              <a:t>garden</a:t>
            </a:r>
            <a:endParaRPr lang="tr-T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21080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snowy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dirty="0" err="1" smtClean="0"/>
              <a:t>We</a:t>
            </a:r>
            <a:r>
              <a:rPr lang="tr-TR" sz="7200" dirty="0" smtClean="0"/>
              <a:t> </a:t>
            </a:r>
            <a:r>
              <a:rPr lang="tr-TR" sz="7200" dirty="0" err="1" smtClean="0"/>
              <a:t>love</a:t>
            </a:r>
            <a:r>
              <a:rPr lang="tr-TR" sz="7200" dirty="0" smtClean="0"/>
              <a:t> </a:t>
            </a:r>
            <a:r>
              <a:rPr lang="tr-TR" sz="7200" dirty="0" err="1" smtClean="0"/>
              <a:t>our</a:t>
            </a:r>
            <a:r>
              <a:rPr lang="tr-TR" sz="7200" dirty="0" smtClean="0"/>
              <a:t> </a:t>
            </a:r>
            <a:r>
              <a:rPr lang="tr-TR" sz="7200" dirty="0" err="1" smtClean="0"/>
              <a:t>school</a:t>
            </a:r>
            <a:r>
              <a:rPr lang="tr-TR" sz="7200" dirty="0" smtClean="0"/>
              <a:t> </a:t>
            </a:r>
            <a:r>
              <a:rPr lang="tr-TR" sz="7200" dirty="0" smtClean="0">
                <a:sym typeface="Wingdings" pitchFamily="2" charset="2"/>
              </a:rPr>
              <a:t>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200" dirty="0" err="1" smtClean="0"/>
              <a:t>photos</a:t>
            </a:r>
            <a:endParaRPr lang="tr-T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1390"/>
            <a:ext cx="9252520" cy="6939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1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0676"/>
            <a:ext cx="9796254" cy="7088676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3082354"/>
          </a:xfrm>
        </p:spPr>
        <p:txBody>
          <a:bodyPr>
            <a:normAutofit/>
          </a:bodyPr>
          <a:lstStyle/>
          <a:p>
            <a:r>
              <a:rPr lang="tr-TR" sz="9600" dirty="0" err="1" smtClean="0"/>
              <a:t>classes</a:t>
            </a:r>
            <a:endParaRPr lang="tr-T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7054" y="3350"/>
            <a:ext cx="9391054" cy="685465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45542"/>
            <a:ext cx="9144000" cy="710354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5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tr-TR" sz="9600" dirty="0" err="1" smtClean="0"/>
              <a:t>corridor</a:t>
            </a:r>
            <a:endParaRPr lang="tr-T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14</Words>
  <Application>Microsoft Office PowerPoint</Application>
  <PresentationFormat>Ekran Gösterisi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Kalabalık</vt:lpstr>
      <vt:lpstr>KESTANELİK İLKOKULU ÇATALCA-İSTANBUL (2015-2016)</vt:lpstr>
      <vt:lpstr>photos</vt:lpstr>
      <vt:lpstr>Slayt 3</vt:lpstr>
      <vt:lpstr>Slayt 4</vt:lpstr>
      <vt:lpstr>classes</vt:lpstr>
      <vt:lpstr>Slayt 6</vt:lpstr>
      <vt:lpstr>Slayt 7</vt:lpstr>
      <vt:lpstr>Slayt 8</vt:lpstr>
      <vt:lpstr>corridor</vt:lpstr>
      <vt:lpstr>Slayt 10</vt:lpstr>
      <vt:lpstr>garden</vt:lpstr>
      <vt:lpstr>Slayt 12</vt:lpstr>
      <vt:lpstr>A snowy day</vt:lpstr>
      <vt:lpstr>We love our school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KESTANELİK İLKOKULU ÇATALCA-İSTANBUL (2015-2016)</dc:title>
  <dc:creator>Administrator</dc:creator>
  <cp:lastModifiedBy>Administrator</cp:lastModifiedBy>
  <cp:revision>2</cp:revision>
  <dcterms:created xsi:type="dcterms:W3CDTF">2016-01-02T00:57:04Z</dcterms:created>
  <dcterms:modified xsi:type="dcterms:W3CDTF">2016-01-02T01:14:16Z</dcterms:modified>
</cp:coreProperties>
</file>