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6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13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26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76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80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20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38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0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79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7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87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66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DFBC-25C0-4DD0-A8FF-A33DEEE0F79F}" type="datetimeFigureOut">
              <a:rPr lang="el-GR" smtClean="0"/>
              <a:t>18/2/2016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35B2-269C-410A-8DCD-507DA17067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9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31067" y="0"/>
            <a:ext cx="7772400" cy="2108715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Making flowers by blowing through straw.</a:t>
            </a:r>
            <a:b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17/2/2016</a:t>
            </a:r>
            <a:b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Getting ready…</a:t>
            </a:r>
            <a:endParaRPr lang="el-GR" sz="3600" b="1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33945"/>
            <a:ext cx="5011664" cy="3758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1" y="612095"/>
            <a:ext cx="1333500" cy="16668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" y="89378"/>
            <a:ext cx="1720576" cy="5043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55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863715"/>
            <a:ext cx="7245805" cy="5434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14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818710"/>
            <a:ext cx="7195455" cy="5397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055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728700"/>
            <a:ext cx="6887251" cy="5166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0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953725"/>
            <a:ext cx="6895470" cy="5172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282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683695"/>
            <a:ext cx="7555437" cy="566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702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5" y="818710"/>
            <a:ext cx="7195455" cy="5397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805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728700"/>
            <a:ext cx="7195455" cy="5397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07740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Προβολή στην οθόνη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  Making flowers by blowing through straw. 17/2/2016  Getting ready…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maroula</dc:creator>
  <cp:lastModifiedBy>maroula</cp:lastModifiedBy>
  <cp:revision>3</cp:revision>
  <dcterms:created xsi:type="dcterms:W3CDTF">2016-02-18T19:48:52Z</dcterms:created>
  <dcterms:modified xsi:type="dcterms:W3CDTF">2016-02-18T20:31:25Z</dcterms:modified>
</cp:coreProperties>
</file>