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4"/>
  </p:notesMasterIdLst>
  <p:sldIdLst>
    <p:sldId id="256" r:id="rId2"/>
    <p:sldId id="268" r:id="rId3"/>
    <p:sldId id="257" r:id="rId4"/>
    <p:sldId id="273" r:id="rId5"/>
    <p:sldId id="259" r:id="rId6"/>
    <p:sldId id="277" r:id="rId7"/>
    <p:sldId id="265" r:id="rId8"/>
    <p:sldId id="269" r:id="rId9"/>
    <p:sldId id="278" r:id="rId10"/>
    <p:sldId id="266" r:id="rId11"/>
    <p:sldId id="267" r:id="rId12"/>
    <p:sldId id="262" r:id="rId13"/>
    <p:sldId id="263" r:id="rId14"/>
    <p:sldId id="276" r:id="rId15"/>
    <p:sldId id="264" r:id="rId16"/>
    <p:sldId id="271" r:id="rId17"/>
    <p:sldId id="274" r:id="rId18"/>
    <p:sldId id="275" r:id="rId19"/>
    <p:sldId id="280" r:id="rId20"/>
    <p:sldId id="282" r:id="rId21"/>
    <p:sldId id="281" r:id="rId22"/>
    <p:sldId id="283" r:id="rId23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E526A-0095-4694-A048-7565AB9E562E}" type="datetimeFigureOut">
              <a:rPr lang="tr-TR" smtClean="0"/>
              <a:pPr/>
              <a:t>06.01.2016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6B941-D5D1-4CC4-9495-AB1679F0AD1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6B941-D5D1-4CC4-9495-AB1679F0AD1E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lt-LT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lt-LT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0BC31B-3046-48B6-A3C2-D0272D6C78D5}" type="datetimeFigureOut">
              <a:rPr lang="lt-LT" smtClean="0"/>
              <a:pPr/>
              <a:t>2016.01.06</a:t>
            </a:fld>
            <a:endParaRPr lang="lt-LT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C97F9A1-F73F-4849-926E-9A27EB974223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11560" y="5733256"/>
            <a:ext cx="7846640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TOWN </a:t>
            </a:r>
            <a:r>
              <a:rPr lang="tr-TR" b="1" dirty="0" smtClean="0">
                <a:solidFill>
                  <a:schemeClr val="tx1"/>
                </a:solidFill>
              </a:rPr>
              <a:t>GAZİANTEP</a:t>
            </a:r>
            <a:r>
              <a:rPr lang="lt-LT" sz="6000" b="1" dirty="0" smtClean="0">
                <a:solidFill>
                  <a:srgbClr val="33CC33"/>
                </a:solidFill>
              </a:rPr>
              <a:t/>
            </a:r>
            <a:br>
              <a:rPr lang="lt-LT" sz="6000" b="1" dirty="0" smtClean="0">
                <a:solidFill>
                  <a:srgbClr val="33CC33"/>
                </a:solidFill>
              </a:rPr>
            </a:br>
            <a:endParaRPr lang="lt-LT" b="1" dirty="0">
              <a:solidFill>
                <a:srgbClr val="33CC33"/>
              </a:solidFill>
            </a:endParaRPr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381000" y="4149080"/>
            <a:ext cx="2822848" cy="651520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tr-TR" sz="4000" b="1" dirty="0" smtClean="0">
                <a:solidFill>
                  <a:srgbClr val="FF0000"/>
                </a:solidFill>
              </a:rPr>
              <a:t>TURKEY</a:t>
            </a:r>
            <a:endParaRPr lang="lt-LT" sz="4000" b="1" dirty="0">
              <a:solidFill>
                <a:srgbClr val="FF0000"/>
              </a:solidFill>
            </a:endParaRPr>
          </a:p>
        </p:txBody>
      </p:sp>
      <p:pic>
        <p:nvPicPr>
          <p:cNvPr id="5" name="4 Resim" descr="209_gazian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32656"/>
            <a:ext cx="511256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b="1" dirty="0"/>
              <a:t/>
            </a:r>
            <a:br>
              <a:rPr lang="lt-LT" b="1" dirty="0"/>
            </a:br>
            <a:endParaRPr lang="lt-LT" b="1" dirty="0"/>
          </a:p>
        </p:txBody>
      </p:sp>
      <p:pic>
        <p:nvPicPr>
          <p:cNvPr id="5" name="4 İçerik Yer Tutucusu" descr="ZEUGM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3960440" cy="2880320"/>
          </a:xfrm>
        </p:spPr>
      </p:pic>
      <p:pic>
        <p:nvPicPr>
          <p:cNvPr id="7" name="6 Resim" descr="Medusa Arkeolojik Cam Eserler Müz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645024"/>
            <a:ext cx="3240360" cy="2721476"/>
          </a:xfrm>
          <a:prstGeom prst="rect">
            <a:avLst/>
          </a:prstGeom>
        </p:spPr>
      </p:pic>
      <p:pic>
        <p:nvPicPr>
          <p:cNvPr id="8" name="7 Resim" descr="Tarihi Gümrük Han - Yaşayan Mü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573016"/>
            <a:ext cx="3888432" cy="2808312"/>
          </a:xfrm>
          <a:prstGeom prst="rect">
            <a:avLst/>
          </a:prstGeom>
        </p:spPr>
      </p:pic>
      <p:pic>
        <p:nvPicPr>
          <p:cNvPr id="9" name="8 Resim" descr="ah57tu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32656"/>
            <a:ext cx="3792463" cy="2753668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55576" y="3140968"/>
            <a:ext cx="262778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ZEUGMA MUSEUM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652120" y="3068960"/>
            <a:ext cx="2808312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TOY MUSEUM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Metin kutusu"/>
          <p:cNvSpPr txBox="1"/>
          <p:nvPr/>
        </p:nvSpPr>
        <p:spPr>
          <a:xfrm>
            <a:off x="683568" y="63813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MUSEUM OF GLASS</a:t>
            </a:r>
            <a:endParaRPr lang="tr-TR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5508104" y="645333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LIVING MUSEUM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Resim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3816424" cy="2664296"/>
          </a:xfrm>
          <a:prstGeom prst="rect">
            <a:avLst/>
          </a:prstGeom>
        </p:spPr>
      </p:pic>
      <p:pic>
        <p:nvPicPr>
          <p:cNvPr id="11" name="10 Resim" descr="Bayaz Han (BEYAZ HAN (WHITE HAN))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32656"/>
            <a:ext cx="3600400" cy="2646040"/>
          </a:xfrm>
          <a:prstGeom prst="rect">
            <a:avLst/>
          </a:prstGeom>
        </p:spPr>
      </p:pic>
      <p:pic>
        <p:nvPicPr>
          <p:cNvPr id="12" name="11 Resim" descr="BEYAZ HAN (WHITE HAN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789040"/>
            <a:ext cx="7632848" cy="2880320"/>
          </a:xfrm>
          <a:prstGeom prst="rect">
            <a:avLst/>
          </a:prstGeom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267744" y="3212976"/>
            <a:ext cx="453650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           WHITE HAN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b="1" dirty="0"/>
              <a:t/>
            </a:r>
            <a:br>
              <a:rPr lang="lt-LT" b="1" dirty="0"/>
            </a:br>
            <a:endParaRPr lang="lt-LT" b="1" dirty="0"/>
          </a:p>
        </p:txBody>
      </p:sp>
      <p:pic>
        <p:nvPicPr>
          <p:cNvPr id="5" name="4 Resim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789040"/>
            <a:ext cx="4032448" cy="2808312"/>
          </a:xfrm>
          <a:prstGeom prst="rect">
            <a:avLst/>
          </a:prstGeom>
        </p:spPr>
      </p:pic>
      <p:pic>
        <p:nvPicPr>
          <p:cNvPr id="6" name="5 Resim" descr="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32656"/>
            <a:ext cx="4104456" cy="2808312"/>
          </a:xfrm>
          <a:prstGeom prst="rect">
            <a:avLst/>
          </a:prstGeom>
        </p:spPr>
      </p:pic>
      <p:pic>
        <p:nvPicPr>
          <p:cNvPr id="7" name="6 Resim" descr="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0648"/>
            <a:ext cx="4104456" cy="2880320"/>
          </a:xfrm>
          <a:prstGeom prst="rect">
            <a:avLst/>
          </a:prstGeom>
        </p:spPr>
      </p:pic>
      <p:pic>
        <p:nvPicPr>
          <p:cNvPr id="8" name="7 Resim" descr="BELKIZ_zeugm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789040"/>
            <a:ext cx="4104456" cy="2925316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3419872" y="3284984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BELKIZ-ZEUGMA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7" name="6 Resim" descr="BAKIRCILAR ÇARSISI ( THE COPPERSMITHS'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9"/>
            <a:ext cx="4176464" cy="2880320"/>
          </a:xfrm>
          <a:prstGeom prst="rect">
            <a:avLst/>
          </a:prstGeom>
        </p:spPr>
      </p:pic>
      <p:pic>
        <p:nvPicPr>
          <p:cNvPr id="8" name="7 Resim" descr="BAKIRCIL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176464" cy="2857455"/>
          </a:xfrm>
          <a:prstGeom prst="rect">
            <a:avLst/>
          </a:prstGeom>
        </p:spPr>
      </p:pic>
      <p:pic>
        <p:nvPicPr>
          <p:cNvPr id="9" name="8 Resim" descr="ZİNCİRLİ BEDESDE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4032448" cy="2641431"/>
          </a:xfrm>
          <a:prstGeom prst="rect">
            <a:avLst/>
          </a:prstGeom>
        </p:spPr>
      </p:pic>
      <p:pic>
        <p:nvPicPr>
          <p:cNvPr id="10" name="9 Resim" descr="ZİNCİRLİ BEDEST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717032"/>
            <a:ext cx="3888432" cy="2664296"/>
          </a:xfrm>
          <a:prstGeom prst="rect">
            <a:avLst/>
          </a:prstGeom>
        </p:spPr>
      </p:pic>
      <p:sp>
        <p:nvSpPr>
          <p:cNvPr id="12" name="11 Metin kutusu"/>
          <p:cNvSpPr txBox="1"/>
          <p:nvPr/>
        </p:nvSpPr>
        <p:spPr>
          <a:xfrm>
            <a:off x="3635896" y="63813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ZİNCİRLİ BEDESTEN</a:t>
            </a:r>
            <a:endParaRPr lang="tr-TR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 flipH="1">
            <a:off x="2458750" y="7631"/>
            <a:ext cx="3697426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         THE COPPERSMITHS'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GAZIANTEP CUISINE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2195736" y="2276872"/>
            <a:ext cx="18473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23528" y="1981383"/>
            <a:ext cx="8640960" cy="410881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Food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in Gaziantep has a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separate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place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outside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of normal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nutrition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.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Dishes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and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desserts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made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special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occasions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,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seasons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and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social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factors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that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have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over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time in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most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beautiful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way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moves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Depending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on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changing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conditions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food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that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we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already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have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,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new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ones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continue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to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be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added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course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meals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old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you're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defending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yourself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to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them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when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heart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is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created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makers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new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food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culture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continues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with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continuity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of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new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creation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For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this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reason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ea typeface="Times New Roman" pitchFamily="18" charset="0"/>
                <a:cs typeface="Courier New" pitchFamily="49" charset="0"/>
              </a:rPr>
              <a:t>,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only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kitchen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which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goes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by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name of Gaziantep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cuisine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in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the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tr-TR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world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Times New Roman" pitchFamily="18" charset="0"/>
                <a:cs typeface="Courier New" pitchFamily="49" charset="0"/>
              </a:rPr>
              <a:t>. 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lt-LT" b="1" dirty="0"/>
              <a:t/>
            </a:r>
            <a:br>
              <a:rPr lang="lt-LT" b="1" dirty="0"/>
            </a:br>
            <a:endParaRPr lang="lt-LT" b="1" dirty="0"/>
          </a:p>
        </p:txBody>
      </p:sp>
      <p:pic>
        <p:nvPicPr>
          <p:cNvPr id="6" name="5 Resim" descr="ALİ NAZİ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3240360" cy="2664296"/>
          </a:xfrm>
          <a:prstGeom prst="rect">
            <a:avLst/>
          </a:prstGeom>
        </p:spPr>
      </p:pic>
      <p:pic>
        <p:nvPicPr>
          <p:cNvPr id="7" name="6 Resim" descr="ANTEP BAKL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60648"/>
            <a:ext cx="3912096" cy="2304256"/>
          </a:xfrm>
          <a:prstGeom prst="rect">
            <a:avLst/>
          </a:prstGeom>
        </p:spPr>
      </p:pic>
      <p:pic>
        <p:nvPicPr>
          <p:cNvPr id="8" name="7 Resim" descr="ANTEP FISTIKLI KATMER (ANTEP PEANUT PLY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429000"/>
            <a:ext cx="3240360" cy="2664296"/>
          </a:xfrm>
          <a:prstGeom prst="rect">
            <a:avLst/>
          </a:prstGeom>
        </p:spPr>
      </p:pic>
      <p:pic>
        <p:nvPicPr>
          <p:cNvPr id="10" name="9 Resim" descr="beyran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429000"/>
            <a:ext cx="4416152" cy="2664296"/>
          </a:xfrm>
          <a:prstGeom prst="rect">
            <a:avLst/>
          </a:prstGeom>
        </p:spPr>
      </p:pic>
      <p:sp>
        <p:nvSpPr>
          <p:cNvPr id="11" name="10 Metin kutusu"/>
          <p:cNvSpPr txBox="1"/>
          <p:nvPr/>
        </p:nvSpPr>
        <p:spPr>
          <a:xfrm>
            <a:off x="5148064" y="2852936"/>
            <a:ext cx="194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ANTEP BAKLAVASI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1403648" y="6381328"/>
            <a:ext cx="184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FISTIKLI KATMER</a:t>
            </a:r>
            <a:endParaRPr lang="tr-TR" dirty="0"/>
          </a:p>
        </p:txBody>
      </p:sp>
      <p:sp>
        <p:nvSpPr>
          <p:cNvPr id="13" name="12 Metin kutusu"/>
          <p:cNvSpPr txBox="1"/>
          <p:nvPr/>
        </p:nvSpPr>
        <p:spPr>
          <a:xfrm>
            <a:off x="1331640" y="299695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ALİNAZİK</a:t>
            </a:r>
            <a:endParaRPr lang="tr-TR" dirty="0"/>
          </a:p>
        </p:txBody>
      </p:sp>
      <p:sp>
        <p:nvSpPr>
          <p:cNvPr id="14" name="13 Metin kutusu"/>
          <p:cNvSpPr txBox="1"/>
          <p:nvPr/>
        </p:nvSpPr>
        <p:spPr>
          <a:xfrm>
            <a:off x="5652120" y="6237312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BEYRAN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Kömürde Kadayı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3816424" cy="3240360"/>
          </a:xfrm>
          <a:prstGeom prst="rect">
            <a:avLst/>
          </a:prstGeom>
        </p:spPr>
      </p:pic>
      <p:pic>
        <p:nvPicPr>
          <p:cNvPr id="6" name="5 Resim" descr="sis-keb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45024"/>
            <a:ext cx="3384376" cy="2664296"/>
          </a:xfrm>
          <a:prstGeom prst="rect">
            <a:avLst/>
          </a:prstGeom>
        </p:spPr>
      </p:pic>
      <p:pic>
        <p:nvPicPr>
          <p:cNvPr id="7" name="6 Resim" descr="TAHMIS COFFEE H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717032"/>
            <a:ext cx="4355976" cy="2448272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 rot="10800000" flipV="1">
            <a:off x="6012160" y="6266167"/>
            <a:ext cx="273630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TAHMIS COFFEE HOUSE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4067944" y="3212976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KÜNEFE</a:t>
            </a:r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1043608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KEBAB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cb8a0f4bf5cb080506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83231"/>
            <a:ext cx="3672408" cy="3189785"/>
          </a:xfrm>
          <a:prstGeom prst="rect">
            <a:avLst/>
          </a:prstGeom>
        </p:spPr>
      </p:pic>
      <p:pic>
        <p:nvPicPr>
          <p:cNvPr id="4" name="3 Resim" descr="indir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6672"/>
            <a:ext cx="3960440" cy="3024336"/>
          </a:xfrm>
          <a:prstGeom prst="rect">
            <a:avLst/>
          </a:prstGeom>
        </p:spPr>
      </p:pic>
      <p:pic>
        <p:nvPicPr>
          <p:cNvPr id="5" name="4 Resim" descr="keb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933056"/>
            <a:ext cx="3816424" cy="2618234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1043608" y="0"/>
            <a:ext cx="122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YUVALAMA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6156176" y="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LAHMACUN</a:t>
            </a:r>
            <a:endParaRPr lang="tr-TR" dirty="0"/>
          </a:p>
        </p:txBody>
      </p:sp>
      <p:sp>
        <p:nvSpPr>
          <p:cNvPr id="8" name="7 Metin kutusu"/>
          <p:cNvSpPr txBox="1"/>
          <p:nvPr/>
        </p:nvSpPr>
        <p:spPr>
          <a:xfrm>
            <a:off x="6372200" y="5301208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SOĞAN KEBABI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100" b="1" dirty="0" smtClean="0">
                <a:latin typeface="Arial" pitchFamily="34" charset="0"/>
                <a:cs typeface="Arial" pitchFamily="34" charset="0"/>
              </a:rPr>
            </a:br>
            <a:r>
              <a:rPr lang="tr-TR" dirty="0" smtClean="0"/>
              <a:t> HANDMADE </a:t>
            </a:r>
            <a:r>
              <a:rPr lang="lt-LT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lt-LT" b="1" dirty="0" smtClean="0">
                <a:latin typeface="Arial" pitchFamily="34" charset="0"/>
                <a:cs typeface="Arial" pitchFamily="34" charset="0"/>
              </a:rPr>
            </a:br>
            <a:endParaRPr lang="lt-LT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Resim" descr="antepi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548680"/>
            <a:ext cx="2664296" cy="2448272"/>
          </a:xfrm>
          <a:prstGeom prst="rect">
            <a:avLst/>
          </a:prstGeom>
        </p:spPr>
      </p:pic>
      <p:pic>
        <p:nvPicPr>
          <p:cNvPr id="5" name="4 Resim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48680"/>
            <a:ext cx="2772816" cy="2376264"/>
          </a:xfrm>
          <a:prstGeom prst="rect">
            <a:avLst/>
          </a:prstGeom>
        </p:spPr>
      </p:pic>
      <p:pic>
        <p:nvPicPr>
          <p:cNvPr id="6" name="5 Resim" descr="yem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2664296" cy="2304256"/>
          </a:xfrm>
          <a:prstGeom prst="rect">
            <a:avLst/>
          </a:prstGeom>
        </p:spPr>
      </p:pic>
      <p:pic>
        <p:nvPicPr>
          <p:cNvPr id="7" name="6 Resim" descr="sedefcili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933056"/>
            <a:ext cx="2850654" cy="2451695"/>
          </a:xfrm>
          <a:prstGeom prst="rect">
            <a:avLst/>
          </a:prstGeom>
        </p:spPr>
      </p:pic>
      <p:pic>
        <p:nvPicPr>
          <p:cNvPr id="4098" name="Picture 2" descr="http://www.cosmoturk.com/ckfinder/userfiles/images/cengiz_babaeren_29102014_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636912"/>
            <a:ext cx="2664296" cy="2206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tkumersinli.com/Resim/ELMACI%20PAZARI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29000"/>
            <a:ext cx="3888432" cy="3240360"/>
          </a:xfrm>
          <a:prstGeom prst="rect">
            <a:avLst/>
          </a:prstGeom>
          <a:noFill/>
        </p:spPr>
      </p:pic>
      <p:pic>
        <p:nvPicPr>
          <p:cNvPr id="2054" name="Picture 6" descr="http://galeri.netfotograf.com/images/medium/97143DD49711DC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620688"/>
            <a:ext cx="5238750" cy="2511525"/>
          </a:xfrm>
          <a:prstGeom prst="rect">
            <a:avLst/>
          </a:prstGeom>
          <a:noFill/>
        </p:spPr>
      </p:pic>
      <p:pic>
        <p:nvPicPr>
          <p:cNvPr id="2056" name="Picture 8" descr="http://media-cdn.tripadvisor.com/media/photo-s/07/a8/50/2f/elmaci-paza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12976"/>
            <a:ext cx="3995936" cy="3495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683568" y="836713"/>
            <a:ext cx="3096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b="1" dirty="0" err="1" smtClean="0"/>
              <a:t>Countr</a:t>
            </a:r>
            <a:r>
              <a:rPr lang="en-US" sz="2800" b="1" dirty="0" smtClean="0"/>
              <a:t>y - </a:t>
            </a:r>
            <a:r>
              <a:rPr lang="tr-TR" sz="2800" b="1" dirty="0" smtClean="0"/>
              <a:t>TURKEY</a:t>
            </a:r>
            <a:endParaRPr lang="lt-LT" sz="2800" b="1" dirty="0"/>
          </a:p>
        </p:txBody>
      </p:sp>
      <p:sp>
        <p:nvSpPr>
          <p:cNvPr id="4" name="Stačiakampis 3"/>
          <p:cNvSpPr/>
          <p:nvPr/>
        </p:nvSpPr>
        <p:spPr>
          <a:xfrm>
            <a:off x="683568" y="1844824"/>
            <a:ext cx="2592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/>
              <a:t>County - </a:t>
            </a:r>
            <a:r>
              <a:rPr lang="tr-TR" sz="2400" b="1" dirty="0" smtClean="0"/>
              <a:t>GAZİANTEP</a:t>
            </a:r>
            <a:endParaRPr lang="lt-LT" sz="2400" b="1" dirty="0"/>
          </a:p>
        </p:txBody>
      </p:sp>
      <p:sp>
        <p:nvSpPr>
          <p:cNvPr id="5" name="Stačiakampis 4"/>
          <p:cNvSpPr/>
          <p:nvPr/>
        </p:nvSpPr>
        <p:spPr>
          <a:xfrm>
            <a:off x="683568" y="285293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dirty="0"/>
              <a:t>Municipality </a:t>
            </a:r>
            <a:r>
              <a:rPr lang="lt-LT" sz="2400" b="1" dirty="0" smtClean="0"/>
              <a:t>-</a:t>
            </a:r>
            <a:r>
              <a:rPr lang="tr-TR" sz="2400" b="1" dirty="0" smtClean="0"/>
              <a:t>ŞEHİTKAMİL</a:t>
            </a:r>
            <a:endParaRPr lang="lt-LT" sz="4400" b="1" dirty="0">
              <a:solidFill>
                <a:srgbClr val="FF0000"/>
              </a:solidFill>
            </a:endParaRPr>
          </a:p>
        </p:txBody>
      </p:sp>
      <p:sp>
        <p:nvSpPr>
          <p:cNvPr id="10" name="Stačiakampis 9"/>
          <p:cNvSpPr/>
          <p:nvPr/>
        </p:nvSpPr>
        <p:spPr>
          <a:xfrm>
            <a:off x="611560" y="5661248"/>
            <a:ext cx="4524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Area – </a:t>
            </a:r>
            <a:r>
              <a:rPr lang="tr-TR" sz="2400" b="1" dirty="0" smtClean="0"/>
              <a:t>7,642 </a:t>
            </a:r>
            <a:r>
              <a:rPr lang="lt-LT" sz="2400" b="1" dirty="0" smtClean="0"/>
              <a:t>km²</a:t>
            </a:r>
            <a:endParaRPr lang="lt-LT" sz="2400" b="1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million</a:t>
            </a:r>
            <a:r>
              <a:rPr kumimoji="0" lang="tr-TR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POPULATION : 1,556 </a:t>
            </a:r>
            <a:r>
              <a:rPr kumimoji="0" lang="tr-TR" sz="15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million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Metin kutusu"/>
          <p:cNvSpPr txBox="1"/>
          <p:nvPr/>
        </p:nvSpPr>
        <p:spPr>
          <a:xfrm>
            <a:off x="1043608" y="414908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POPULATİON : 1,556 </a:t>
            </a:r>
            <a:r>
              <a:rPr lang="tr-TR" dirty="0" err="1" smtClean="0"/>
              <a:t>Million</a:t>
            </a:r>
            <a:endParaRPr lang="tr-TR" dirty="0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174739"/>
            <a:ext cx="25648" cy="1077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18 Resim" descr="indi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764704"/>
            <a:ext cx="1905000" cy="126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indir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3240360" cy="2209800"/>
          </a:xfrm>
          <a:prstGeom prst="rect">
            <a:avLst/>
          </a:prstGeom>
        </p:spPr>
      </p:pic>
      <p:pic>
        <p:nvPicPr>
          <p:cNvPr id="3" name="2 Resim" descr="indir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645024"/>
            <a:ext cx="3359646" cy="2736304"/>
          </a:xfrm>
          <a:prstGeom prst="rect">
            <a:avLst/>
          </a:prstGeom>
        </p:spPr>
      </p:pic>
      <p:pic>
        <p:nvPicPr>
          <p:cNvPr id="4" name="3 Resim" descr="indir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645024"/>
            <a:ext cx="3168352" cy="2664296"/>
          </a:xfrm>
          <a:prstGeom prst="rect">
            <a:avLst/>
          </a:prstGeom>
        </p:spPr>
      </p:pic>
      <p:pic>
        <p:nvPicPr>
          <p:cNvPr id="5" name="4 Resim" descr="images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980728"/>
            <a:ext cx="3672408" cy="2016224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331640" y="287524"/>
            <a:ext cx="7775848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                                        ANTEP PISTACHIOS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urteks.meb.k12.tr/meb_iys_dosyalar/27/01/750349/resimler/2014_12/k_07223446_dscf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114800" cy="2571751"/>
          </a:xfrm>
          <a:prstGeom prst="rect">
            <a:avLst/>
          </a:prstGeom>
          <a:noFill/>
        </p:spPr>
      </p:pic>
      <p:pic>
        <p:nvPicPr>
          <p:cNvPr id="1028" name="Picture 4" descr="http://mebk12.meb.gov.tr/meb_iys_dosyalar/27/01/750349/resimler/2015_10/21203548_img20151019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235624" cy="2376264"/>
          </a:xfrm>
          <a:prstGeom prst="rect">
            <a:avLst/>
          </a:prstGeom>
          <a:noFill/>
        </p:spPr>
      </p:pic>
      <p:pic>
        <p:nvPicPr>
          <p:cNvPr id="1029" name="Picture 5" descr="C:\Users\WIN\Desktop\DSC_0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84984"/>
            <a:ext cx="4032448" cy="2952328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5004048" y="4869160"/>
            <a:ext cx="31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SCHOOL TEACHERS AND</a:t>
            </a:r>
            <a:r>
              <a:rPr lang="tr-TR" dirty="0" smtClean="0"/>
              <a:t> I</a:t>
            </a:r>
            <a:endParaRPr lang="tr-TR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403648" y="2708920"/>
            <a:ext cx="1584176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Our</a:t>
            </a: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 </a:t>
            </a:r>
            <a:r>
              <a:rPr kumimoji="0" lang="tr-TR" sz="15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 charset="0"/>
                <a:cs typeface="Arial" pitchFamily="34" charset="0"/>
              </a:rPr>
              <a:t>school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2411760" y="1052736"/>
            <a:ext cx="6120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Dear</a:t>
            </a:r>
            <a:r>
              <a:rPr lang="tr-TR" dirty="0" smtClean="0"/>
              <a:t> </a:t>
            </a:r>
            <a:r>
              <a:rPr lang="tr-TR" dirty="0" err="1" smtClean="0"/>
              <a:t>Colleagues</a:t>
            </a:r>
            <a:r>
              <a:rPr lang="tr-TR" dirty="0" smtClean="0"/>
              <a:t>,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Cıty</a:t>
            </a:r>
            <a:r>
              <a:rPr lang="tr-TR" dirty="0" smtClean="0"/>
              <a:t> Of </a:t>
            </a:r>
            <a:r>
              <a:rPr lang="tr-TR" dirty="0" err="1" smtClean="0"/>
              <a:t>Gazıantep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Southern</a:t>
            </a:r>
            <a:r>
              <a:rPr lang="tr-TR" dirty="0" smtClean="0"/>
              <a:t> </a:t>
            </a:r>
            <a:r>
              <a:rPr lang="tr-TR" dirty="0" err="1" smtClean="0"/>
              <a:t>Turkey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Kındergarten</a:t>
            </a:r>
            <a:r>
              <a:rPr lang="tr-TR" dirty="0" smtClean="0"/>
              <a:t> </a:t>
            </a:r>
            <a:r>
              <a:rPr lang="tr-TR" dirty="0" err="1" smtClean="0"/>
              <a:t>I'm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Dırector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. </a:t>
            </a:r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200 </a:t>
            </a:r>
            <a:r>
              <a:rPr lang="tr-TR" dirty="0" err="1" smtClean="0"/>
              <a:t>Learners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. I </a:t>
            </a:r>
            <a:r>
              <a:rPr lang="tr-TR" dirty="0" err="1" smtClean="0"/>
              <a:t>Am</a:t>
            </a:r>
            <a:r>
              <a:rPr lang="tr-TR" dirty="0" smtClean="0"/>
              <a:t> </a:t>
            </a:r>
            <a:r>
              <a:rPr lang="tr-TR" dirty="0" err="1" smtClean="0"/>
              <a:t>Doıng</a:t>
            </a:r>
            <a:r>
              <a:rPr lang="tr-TR" dirty="0" smtClean="0"/>
              <a:t> </a:t>
            </a:r>
            <a:r>
              <a:rPr lang="tr-TR" dirty="0" err="1" smtClean="0"/>
              <a:t>Thıs</a:t>
            </a:r>
            <a:r>
              <a:rPr lang="tr-TR" dirty="0" smtClean="0"/>
              <a:t> </a:t>
            </a:r>
            <a:r>
              <a:rPr lang="tr-TR" dirty="0" err="1" smtClean="0"/>
              <a:t>Professıon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10 </a:t>
            </a:r>
            <a:r>
              <a:rPr lang="tr-TR" dirty="0" err="1" smtClean="0"/>
              <a:t>Years</a:t>
            </a:r>
            <a:r>
              <a:rPr lang="tr-TR" dirty="0" smtClean="0"/>
              <a:t>.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Cıty</a:t>
            </a:r>
            <a:r>
              <a:rPr lang="tr-TR" dirty="0" smtClean="0"/>
              <a:t> I </a:t>
            </a:r>
            <a:r>
              <a:rPr lang="tr-TR" dirty="0" err="1" smtClean="0"/>
              <a:t>Lıve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Is </a:t>
            </a:r>
            <a:r>
              <a:rPr lang="tr-TR" dirty="0" err="1" smtClean="0"/>
              <a:t>Rıch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Culture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Hıstory</a:t>
            </a:r>
            <a:r>
              <a:rPr lang="tr-TR" dirty="0" smtClean="0"/>
              <a:t>. </a:t>
            </a:r>
            <a:r>
              <a:rPr lang="tr-TR" dirty="0" err="1" smtClean="0"/>
              <a:t>Wıth</a:t>
            </a:r>
            <a:r>
              <a:rPr lang="tr-TR" dirty="0" smtClean="0"/>
              <a:t> </a:t>
            </a:r>
            <a:r>
              <a:rPr lang="tr-TR" dirty="0" err="1" smtClean="0"/>
              <a:t>Food</a:t>
            </a:r>
            <a:r>
              <a:rPr lang="tr-TR" dirty="0" smtClean="0"/>
              <a:t> 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Country</a:t>
            </a:r>
            <a:r>
              <a:rPr lang="tr-TR" dirty="0" smtClean="0"/>
              <a:t> Is </a:t>
            </a:r>
            <a:r>
              <a:rPr lang="tr-TR" dirty="0" err="1" smtClean="0"/>
              <a:t>Famous</a:t>
            </a:r>
            <a:r>
              <a:rPr lang="tr-TR" dirty="0" smtClean="0"/>
              <a:t> 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2000px-Latrans-Turkey_location_Gaziantep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10" name="9 Resim" descr="Turkiye-Turizm-Haritasi-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1"/>
            <a:ext cx="9144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>
          <a:xfrm>
            <a:off x="301752" y="1052736"/>
            <a:ext cx="4558280" cy="1728192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/>
              <a:t>GAZİANTEP </a:t>
            </a:r>
            <a:r>
              <a:rPr lang="lt-LT" b="1" dirty="0" smtClean="0"/>
              <a:t>folk costumes </a:t>
            </a:r>
            <a:br>
              <a:rPr lang="lt-LT" b="1" dirty="0" smtClean="0"/>
            </a:br>
            <a:endParaRPr lang="lt-LT" b="1" dirty="0"/>
          </a:p>
        </p:txBody>
      </p:sp>
      <p:pic>
        <p:nvPicPr>
          <p:cNvPr id="6" name="5 Resim" descr="ant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50" y="1052736"/>
            <a:ext cx="4857750" cy="2694607"/>
          </a:xfrm>
          <a:prstGeom prst="rect">
            <a:avLst/>
          </a:prstGeom>
        </p:spPr>
      </p:pic>
      <p:pic>
        <p:nvPicPr>
          <p:cNvPr id="7" name="6 Resim" descr="oy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1048"/>
            <a:ext cx="5220072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GAZIANTEP CASTLE </a:t>
            </a:r>
            <a:r>
              <a:rPr lang="lt-LT" dirty="0"/>
              <a:t/>
            </a:r>
            <a:br>
              <a:rPr lang="lt-LT" dirty="0"/>
            </a:br>
            <a:endParaRPr lang="lt-LT" b="1" dirty="0"/>
          </a:p>
        </p:txBody>
      </p:sp>
      <p:pic>
        <p:nvPicPr>
          <p:cNvPr id="4" name="3 Resim" descr="GAZİANTEP KALESİ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971600" y="620688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dirty="0" smtClean="0"/>
              <a:t/>
            </a:r>
            <a:br>
              <a:rPr lang="lt-LT" sz="2400" b="1" dirty="0" smtClean="0"/>
            </a:br>
            <a:endParaRPr lang="lt-LT" sz="2400" b="1" dirty="0"/>
          </a:p>
        </p:txBody>
      </p:sp>
      <p:pic>
        <p:nvPicPr>
          <p:cNvPr id="5" name="4 Resim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717032"/>
            <a:ext cx="3836340" cy="2880320"/>
          </a:xfrm>
          <a:prstGeom prst="rect">
            <a:avLst/>
          </a:prstGeom>
        </p:spPr>
      </p:pic>
      <p:pic>
        <p:nvPicPr>
          <p:cNvPr id="6" name="5 Resim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4277968" cy="3024336"/>
          </a:xfrm>
          <a:prstGeom prst="rect">
            <a:avLst/>
          </a:prstGeom>
        </p:spPr>
      </p:pic>
      <p:pic>
        <p:nvPicPr>
          <p:cNvPr id="7" name="6 Resim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60648"/>
            <a:ext cx="3816424" cy="3024335"/>
          </a:xfrm>
          <a:prstGeom prst="rect">
            <a:avLst/>
          </a:prstGeom>
        </p:spPr>
      </p:pic>
      <p:pic>
        <p:nvPicPr>
          <p:cNvPr id="8" name="7 Resim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89040"/>
            <a:ext cx="4032448" cy="2808312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827584" y="33569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3198"/>
            <a:ext cx="294420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HISTORIC GAZİANTEP HOUSES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032448" cy="2686055"/>
          </a:xfrm>
          <a:prstGeom prst="rect">
            <a:avLst/>
          </a:prstGeom>
        </p:spPr>
      </p:pic>
      <p:pic>
        <p:nvPicPr>
          <p:cNvPr id="8" name="7 Resim" descr="FAIRY TALE P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8640"/>
            <a:ext cx="3995936" cy="2664296"/>
          </a:xfrm>
          <a:prstGeom prst="rect">
            <a:avLst/>
          </a:prstGeom>
        </p:spPr>
      </p:pic>
      <p:pic>
        <p:nvPicPr>
          <p:cNvPr id="9" name="8 Resim" descr="GEZEGEN EVİ ( PLANET HOUSE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933056"/>
            <a:ext cx="4032448" cy="2286000"/>
          </a:xfrm>
          <a:prstGeom prst="rect">
            <a:avLst/>
          </a:prstGeom>
        </p:spPr>
      </p:pic>
      <p:pic>
        <p:nvPicPr>
          <p:cNvPr id="10" name="9 Resim" descr="GEZEGEN EVİ ( PLANET HOUSE)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005064"/>
            <a:ext cx="3960440" cy="2304256"/>
          </a:xfrm>
          <a:prstGeom prst="rect">
            <a:avLst/>
          </a:prstGeom>
        </p:spPr>
      </p:pic>
      <p:sp>
        <p:nvSpPr>
          <p:cNvPr id="11" name="10 Metin kutusu"/>
          <p:cNvSpPr txBox="1"/>
          <p:nvPr/>
        </p:nvSpPr>
        <p:spPr>
          <a:xfrm>
            <a:off x="395536" y="64533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GEZEGEN EVİ ( PLANET HOUSE)</a:t>
            </a:r>
            <a:endParaRPr lang="tr-TR" dirty="0"/>
          </a:p>
        </p:txBody>
      </p:sp>
      <p:sp>
        <p:nvSpPr>
          <p:cNvPr id="12" name="11 Metin kutusu"/>
          <p:cNvSpPr txBox="1"/>
          <p:nvPr/>
        </p:nvSpPr>
        <p:spPr>
          <a:xfrm>
            <a:off x="4860032" y="6309321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GEZEGEN EVİ ( PLANET HOUSE)</a:t>
            </a:r>
            <a:endParaRPr lang="tr-TR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860032" y="3068960"/>
            <a:ext cx="3779912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FAIRY TALE PARK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032448" cy="2614047"/>
          </a:xfrm>
          <a:prstGeom prst="rect">
            <a:avLst/>
          </a:prstGeom>
        </p:spPr>
      </p:pic>
      <p:pic>
        <p:nvPicPr>
          <p:cNvPr id="4" name="3 Resim" descr="Emine Göğüş Mutfak Müzesi(Kitchen Museum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356992"/>
            <a:ext cx="3888432" cy="2934072"/>
          </a:xfrm>
          <a:prstGeom prst="rect">
            <a:avLst/>
          </a:prstGeom>
        </p:spPr>
      </p:pic>
      <p:pic>
        <p:nvPicPr>
          <p:cNvPr id="5" name="4 Resim" descr="SAVAŞ MÜZESİ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88640"/>
            <a:ext cx="4067944" cy="2592288"/>
          </a:xfrm>
          <a:prstGeom prst="rect">
            <a:avLst/>
          </a:prstGeom>
        </p:spPr>
      </p:pic>
      <p:sp>
        <p:nvSpPr>
          <p:cNvPr id="7" name="6 Metin kutusu"/>
          <p:cNvSpPr txBox="1"/>
          <p:nvPr/>
        </p:nvSpPr>
        <p:spPr>
          <a:xfrm>
            <a:off x="1763688" y="6309321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Emine </a:t>
            </a:r>
            <a:r>
              <a:rPr lang="tr-TR" dirty="0" err="1" smtClean="0"/>
              <a:t>Göğüş</a:t>
            </a:r>
            <a:r>
              <a:rPr lang="tr-TR" dirty="0" smtClean="0"/>
              <a:t> Mutfak Müzesi(</a:t>
            </a:r>
            <a:r>
              <a:rPr lang="tr-TR" dirty="0" err="1" smtClean="0"/>
              <a:t>Kitchen</a:t>
            </a:r>
            <a:r>
              <a:rPr lang="tr-TR" dirty="0" smtClean="0"/>
              <a:t> </a:t>
            </a:r>
            <a:r>
              <a:rPr lang="tr-TR" dirty="0" err="1" smtClean="0"/>
              <a:t>Museum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483768" y="2924944"/>
            <a:ext cx="4067944" cy="230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                        WAR MUSEUM</a:t>
            </a:r>
            <a:r>
              <a:rPr kumimoji="0" lang="tr-T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Özel 2">
      <a:dk1>
        <a:sysClr val="windowText" lastClr="000000"/>
      </a:dk1>
      <a:lt1>
        <a:srgbClr val="BCFFDA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585</TotalTime>
  <Words>290</Words>
  <Application>Microsoft Office PowerPoint</Application>
  <PresentationFormat>Ekran Gösterisi (4:3)</PresentationFormat>
  <Paragraphs>52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3" baseType="lpstr">
      <vt:lpstr>Cumba</vt:lpstr>
      <vt:lpstr>TOWN GAZİANTEP </vt:lpstr>
      <vt:lpstr>Slayt 2</vt:lpstr>
      <vt:lpstr>Slayt 3</vt:lpstr>
      <vt:lpstr>GAZİANTEP folk costumes  </vt:lpstr>
      <vt:lpstr>GAZIANTEP CASTLE  </vt:lpstr>
      <vt:lpstr>Slayt 6</vt:lpstr>
      <vt:lpstr>Slayt 7</vt:lpstr>
      <vt:lpstr>Slayt 8</vt:lpstr>
      <vt:lpstr>Slayt 9</vt:lpstr>
      <vt:lpstr>  </vt:lpstr>
      <vt:lpstr>Slayt 11</vt:lpstr>
      <vt:lpstr>  </vt:lpstr>
      <vt:lpstr>  </vt:lpstr>
      <vt:lpstr>GAZIANTEP CUISINE</vt:lpstr>
      <vt:lpstr>  </vt:lpstr>
      <vt:lpstr>Slayt 16</vt:lpstr>
      <vt:lpstr>Slayt 17</vt:lpstr>
      <vt:lpstr>  HANDMADE  </vt:lpstr>
      <vt:lpstr>Slayt 19</vt:lpstr>
      <vt:lpstr>Slayt 20</vt:lpstr>
      <vt:lpstr>Slayt 21</vt:lpstr>
      <vt:lpstr>Slayt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Skaidrė 1</dc:title>
  <dc:creator>xxl</dc:creator>
  <cp:lastModifiedBy>WIN</cp:lastModifiedBy>
  <cp:revision>63</cp:revision>
  <dcterms:created xsi:type="dcterms:W3CDTF">2012-11-07T09:30:17Z</dcterms:created>
  <dcterms:modified xsi:type="dcterms:W3CDTF">2016-01-06T12:32:15Z</dcterms:modified>
</cp:coreProperties>
</file>