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27E1-8C9E-4E6B-BF8C-16D956FBFC3E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B3161-13A2-4DB1-A418-37E0737439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44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3161-13A2-4DB1-A418-37E07374394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59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6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4"/>
            <a:ext cx="1472963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4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9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3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5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1" y="446087"/>
            <a:ext cx="2660651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1" y="1631950"/>
            <a:ext cx="2660651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9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5479248" y="1436862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411792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5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6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208342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3" y="99307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106059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6" y="66320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90D3-C0BE-497C-96A2-1D370CEF9915}" type="datetimeFigureOut">
              <a:rPr lang="tr-TR" smtClean="0"/>
              <a:t>17.02.2016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5951811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FDFB-F2EF-4421-9263-F6137FEAD6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419872" y="620688"/>
            <a:ext cx="5105400" cy="2868168"/>
          </a:xfrm>
        </p:spPr>
        <p:txBody>
          <a:bodyPr/>
          <a:lstStyle/>
          <a:p>
            <a:r>
              <a:rPr lang="tr-TR" dirty="0" smtClean="0"/>
              <a:t>ASLINUR </a:t>
            </a:r>
            <a:r>
              <a:rPr lang="tr-TR" dirty="0" smtClean="0"/>
              <a:t>KAPLAN</a:t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dirty="0" smtClean="0"/>
              <a:t>4/A KUTLUKENT 80. YIL </a:t>
            </a:r>
            <a:r>
              <a:rPr lang="tr-TR" dirty="0" smtClean="0"/>
              <a:t>İLKOKULU</a:t>
            </a:r>
            <a:r>
              <a:rPr lang="tr-TR" smtClean="0"/>
              <a:t/>
            </a:r>
            <a:br>
              <a:rPr lang="tr-TR" smtClean="0"/>
            </a:br>
            <a:r>
              <a:rPr lang="tr-TR" dirty="0"/>
              <a:t>S</a:t>
            </a:r>
            <a:r>
              <a:rPr lang="tr-TR" smtClean="0"/>
              <a:t>amsun-TURKEY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ÇİÇEKLER- FLOWERS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71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" y="0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33699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83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7029400"/>
          </a:xfrm>
        </p:spPr>
      </p:pic>
    </p:spTree>
    <p:extLst>
      <p:ext uri="{BB962C8B-B14F-4D97-AF65-F5344CB8AC3E}">
        <p14:creationId xmlns:p14="http://schemas.microsoft.com/office/powerpoint/2010/main" val="3013051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3643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728747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1503" cy="6957392"/>
          </a:xfrm>
        </p:spPr>
      </p:pic>
    </p:spTree>
    <p:extLst>
      <p:ext uri="{BB962C8B-B14F-4D97-AF65-F5344CB8AC3E}">
        <p14:creationId xmlns:p14="http://schemas.microsoft.com/office/powerpoint/2010/main" val="7085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9051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5113" cy="924475"/>
          </a:xfrm>
        </p:spPr>
        <p:txBody>
          <a:bodyPr/>
          <a:lstStyle/>
          <a:p>
            <a:r>
              <a:rPr lang="tr-TR" dirty="0" smtClean="0"/>
              <a:t>Çiçekler-</a:t>
            </a:r>
            <a:r>
              <a:rPr lang="tr-TR" dirty="0" err="1" smtClean="0"/>
              <a:t>Flowers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34" y="2097738"/>
            <a:ext cx="5606935" cy="3470564"/>
          </a:xfrm>
        </p:spPr>
      </p:pic>
    </p:spTree>
    <p:extLst>
      <p:ext uri="{BB962C8B-B14F-4D97-AF65-F5344CB8AC3E}">
        <p14:creationId xmlns:p14="http://schemas.microsoft.com/office/powerpoint/2010/main" val="5707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610600" cy="6957392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7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3" y="0"/>
            <a:ext cx="9144000" cy="68580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52520" cy="6957392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0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0"/>
            <a:ext cx="9116420" cy="7128792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323528" y="6165305"/>
            <a:ext cx="144016" cy="45719"/>
          </a:xfrm>
          <a:solidFill>
            <a:srgbClr val="FF99FF"/>
          </a:solidFill>
        </p:spPr>
        <p:txBody>
          <a:bodyPr/>
          <a:lstStyle/>
          <a:p>
            <a:r>
              <a:rPr lang="tr-TR" dirty="0" smtClean="0"/>
              <a:t>                              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210"/>
            <a:ext cx="9001000" cy="685516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7505" y="6669358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9137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7029399"/>
          </a:xfrm>
        </p:spPr>
      </p:pic>
    </p:spTree>
    <p:extLst>
      <p:ext uri="{BB962C8B-B14F-4D97-AF65-F5344CB8AC3E}">
        <p14:creationId xmlns:p14="http://schemas.microsoft.com/office/powerpoint/2010/main" val="2383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" y="-243408"/>
            <a:ext cx="9136084" cy="7344816"/>
          </a:xfrm>
        </p:spPr>
      </p:pic>
    </p:spTree>
    <p:extLst>
      <p:ext uri="{BB962C8B-B14F-4D97-AF65-F5344CB8AC3E}">
        <p14:creationId xmlns:p14="http://schemas.microsoft.com/office/powerpoint/2010/main" val="23144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is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Kış</Template>
  <TotalTime>37</TotalTime>
  <Words>7</Words>
  <Application>Microsoft Office PowerPoint</Application>
  <PresentationFormat>Ekran Gösterisi (4:3)</PresentationFormat>
  <Paragraphs>5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Trebuchet MS</vt:lpstr>
      <vt:lpstr>Wingdings 2</vt:lpstr>
      <vt:lpstr>Winter</vt:lpstr>
      <vt:lpstr>ASLINUR KAPLAN  4/A KUTLUKENT 80. YIL İLKOKULU Samsun-TURKEY</vt:lpstr>
      <vt:lpstr>Çiçekler-Flowers</vt:lpstr>
      <vt:lpstr>PowerPoint Sunusu</vt:lpstr>
      <vt:lpstr>PowerPoint Sunusu</vt:lpstr>
      <vt:lpstr>PowerPoint Sunusu</vt:lpstr>
      <vt:lpstr>PowerPoint Sunusu</vt:lpstr>
      <vt:lpstr>                           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ASLINUR KAPLAN 4/A KUTLUKENT 80. YIL İLOKULU</dc:title>
  <dc:creator>TR</dc:creator>
  <cp:lastModifiedBy>Samsung</cp:lastModifiedBy>
  <cp:revision>8</cp:revision>
  <dcterms:created xsi:type="dcterms:W3CDTF">2016-02-16T09:20:29Z</dcterms:created>
  <dcterms:modified xsi:type="dcterms:W3CDTF">2016-02-17T17:11:39Z</dcterms:modified>
</cp:coreProperties>
</file>