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F257-CDC7-4BD4-8D86-8D566ABB1BC3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F35E-B2E8-4096-A084-A0E612B960F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ΦΕΓΓΑΡΟΣΚΟΝΗ ΤΕΛΙΚ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" y="0"/>
            <a:ext cx="9121806" cy="6858000"/>
          </a:xfrm>
          <a:prstGeom prst="rect">
            <a:avLst/>
          </a:prstGeom>
        </p:spPr>
      </p:pic>
      <p:pic>
        <p:nvPicPr>
          <p:cNvPr id="3" name="2 - Εικόνα" descr="ALEY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2000240"/>
            <a:ext cx="1500198" cy="1500198"/>
          </a:xfrm>
          <a:prstGeom prst="rect">
            <a:avLst/>
          </a:prstGeom>
        </p:spPr>
      </p:pic>
      <p:pic>
        <p:nvPicPr>
          <p:cNvPr id="4" name="3 - Εικόνα" descr="ΛΑΔ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6710" y="4071942"/>
            <a:ext cx="729585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199-1999709_i-spy-detective-detective-clip-art-png-download.png"/>
          <p:cNvPicPr>
            <a:picLocks noChangeAspect="1"/>
          </p:cNvPicPr>
          <p:nvPr/>
        </p:nvPicPr>
        <p:blipFill>
          <a:blip r:embed="rId2" cstate="print"/>
          <a:srcRect l="7452" t="2925" r="8719" b="3483"/>
          <a:stretch>
            <a:fillRect/>
          </a:stretch>
        </p:blipFill>
        <p:spPr>
          <a:xfrm>
            <a:off x="6786578" y="785794"/>
            <a:ext cx="1643074" cy="2336804"/>
          </a:xfrm>
          <a:prstGeom prst="rect">
            <a:avLst/>
          </a:prstGeom>
        </p:spPr>
      </p:pic>
      <p:sp>
        <p:nvSpPr>
          <p:cNvPr id="3" name="2 - Ορθογώνιο"/>
          <p:cNvSpPr/>
          <p:nvPr/>
        </p:nvSpPr>
        <p:spPr>
          <a:xfrm>
            <a:off x="1214414" y="1225689"/>
            <a:ext cx="55721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Ψάξε μέσα στο σπίτι σου</a:t>
            </a:r>
          </a:p>
          <a:p>
            <a:r>
              <a:rPr lang="el-GR" sz="4000" dirty="0" smtClean="0"/>
              <a:t> και βρες ………..</a:t>
            </a:r>
          </a:p>
          <a:p>
            <a:endParaRPr lang="el-GR" sz="4000" dirty="0" smtClean="0"/>
          </a:p>
          <a:p>
            <a:endParaRPr lang="el-GR" sz="4000" dirty="0" smtClean="0"/>
          </a:p>
          <a:p>
            <a:endParaRPr lang="el-GR" sz="4000" dirty="0" smtClean="0"/>
          </a:p>
          <a:p>
            <a:r>
              <a:rPr lang="el-GR" sz="4000" dirty="0" smtClean="0"/>
              <a:t>1 πράγμα που ξεκινά </a:t>
            </a:r>
          </a:p>
          <a:p>
            <a:r>
              <a:rPr lang="el-GR" sz="4000" dirty="0" smtClean="0"/>
              <a:t>από το γράμμα </a:t>
            </a:r>
            <a:r>
              <a:rPr lang="el-GR" sz="8000" dirty="0" smtClean="0"/>
              <a:t>Λ</a:t>
            </a:r>
          </a:p>
        </p:txBody>
      </p:sp>
      <p:pic>
        <p:nvPicPr>
          <p:cNvPr id="4" name="3 - Εικόνα" descr="ΛΑΔΙ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143380"/>
            <a:ext cx="1128895" cy="23212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ΦΕΓΓΑΡΟΠΕΡΙΠΕΤΕΙΕ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871543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ΚΡΑΤΗΡΕ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564" y="1"/>
            <a:ext cx="9157564" cy="6858000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785786" y="14285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Φτιάξε μικρούς και μεγάλους κρατήρες στο </a:t>
            </a:r>
            <a:r>
              <a:rPr lang="el-GR" dirty="0" err="1" smtClean="0">
                <a:solidFill>
                  <a:schemeClr val="bg1"/>
                </a:solidFill>
              </a:rPr>
              <a:t>φεγγαροτοπίο</a:t>
            </a:r>
            <a:r>
              <a:rPr lang="el-GR" dirty="0" smtClean="0">
                <a:solidFill>
                  <a:schemeClr val="bg1"/>
                </a:solidFill>
              </a:rPr>
              <a:t> σου ρίχνοντας μικρά και μεγάλα πετραδάκια!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571604" y="1500174"/>
            <a:ext cx="52864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Φωτογράφησε τις </a:t>
            </a:r>
            <a:r>
              <a:rPr lang="el-GR" sz="4000" dirty="0" err="1" smtClean="0"/>
              <a:t>φεγγαροπεριπέτειές</a:t>
            </a:r>
            <a:r>
              <a:rPr lang="el-GR" sz="4000" dirty="0" smtClean="0"/>
              <a:t> σου και </a:t>
            </a:r>
            <a:r>
              <a:rPr lang="el-GR" sz="4000" dirty="0" err="1" smtClean="0"/>
              <a:t>στείλτες</a:t>
            </a:r>
            <a:r>
              <a:rPr lang="el-GR" sz="4000" dirty="0" smtClean="0"/>
              <a:t> στην κυρία σου!</a:t>
            </a:r>
            <a:endParaRPr lang="el-GR" sz="4000" dirty="0"/>
          </a:p>
        </p:txBody>
      </p:sp>
      <p:pic>
        <p:nvPicPr>
          <p:cNvPr id="3" name="2 - Εικόνα" descr="fv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857364"/>
            <a:ext cx="2247900" cy="42767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85786" y="42860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Βρες και κύκλωσε τη λέξη …….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3143240" y="928670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ΛΑΔΙ</a:t>
            </a:r>
            <a:r>
              <a:rPr lang="el-GR" sz="5400" dirty="0" smtClean="0"/>
              <a:t> </a:t>
            </a:r>
            <a:endParaRPr lang="el-GR" sz="5400" dirty="0"/>
          </a:p>
        </p:txBody>
      </p:sp>
      <p:sp>
        <p:nvSpPr>
          <p:cNvPr id="4" name="3 - TextBox"/>
          <p:cNvSpPr txBox="1"/>
          <p:nvPr/>
        </p:nvSpPr>
        <p:spPr>
          <a:xfrm>
            <a:off x="2643174" y="3500438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ΑΛΕΥΡΙ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857224" y="4572008"/>
            <a:ext cx="2377574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6000" dirty="0" smtClean="0">
                <a:latin typeface="Comic Sans MS" pitchFamily="66" charset="0"/>
              </a:rPr>
              <a:t>ΛΑΔΙ</a:t>
            </a:r>
            <a:r>
              <a:rPr lang="el-GR" dirty="0" smtClean="0">
                <a:latin typeface="Comic Sans MS" pitchFamily="66" charset="0"/>
              </a:rPr>
              <a:t>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5143504" y="4071942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ΑΛΕΥΡΙ</a:t>
            </a:r>
            <a:r>
              <a:rPr lang="el-GR" dirty="0" smtClean="0">
                <a:latin typeface="Comic Sans MS" pitchFamily="66" charset="0"/>
              </a:rPr>
              <a:t>  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6286512" y="5357826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ΛΑΔΙ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357422" y="5715016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ΑΛΕΥΡΙ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214414" y="2071678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ΑΛΕΥΡΙ</a:t>
            </a:r>
            <a:endParaRPr lang="el-GR" sz="5400" dirty="0">
              <a:latin typeface="Comic Sans MS" pitchFamily="66" charset="0"/>
            </a:endParaRPr>
          </a:p>
        </p:txBody>
      </p:sp>
      <p:pic>
        <p:nvPicPr>
          <p:cNvPr id="13" name="12 - Εικόνα" descr="ALEY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14290"/>
            <a:ext cx="3571875" cy="3571875"/>
          </a:xfrm>
          <a:prstGeom prst="rect">
            <a:avLst/>
          </a:prstGeom>
        </p:spPr>
      </p:pic>
      <p:sp>
        <p:nvSpPr>
          <p:cNvPr id="14" name="13 - TextBox"/>
          <p:cNvSpPr txBox="1"/>
          <p:nvPr/>
        </p:nvSpPr>
        <p:spPr>
          <a:xfrm>
            <a:off x="142844" y="3429000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ΛΑΔΙ</a:t>
            </a:r>
            <a:endParaRPr lang="el-GR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500042"/>
            <a:ext cx="3016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Βρες και κύκλωσε τη λέξη …….</a:t>
            </a:r>
            <a:endParaRPr lang="el-GR" dirty="0"/>
          </a:p>
        </p:txBody>
      </p:sp>
      <p:pic>
        <p:nvPicPr>
          <p:cNvPr id="3" name="2 - Εικόνα" descr="ΛΑΔ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85728"/>
            <a:ext cx="1771837" cy="3643314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785786" y="2643182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ΛΑΔΙ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161470" y="3244334"/>
            <a:ext cx="20970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ΛΑΔΙ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571604" y="1500174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ΑΛΕΥΡΙ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857224" y="421481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ΑΛΕΥΡΙ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5000628" y="5214950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ΑΛΕΥΡΙ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500166" y="5857892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latin typeface="Comic Sans MS" pitchFamily="66" charset="0"/>
              </a:rPr>
              <a:t>ΛΑΔΙ</a:t>
            </a:r>
            <a:endParaRPr lang="el-GR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357290" y="928670"/>
            <a:ext cx="628654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Ψάξε μέσα στο σπίτι σου και βρες ………..</a:t>
            </a:r>
          </a:p>
          <a:p>
            <a:endParaRPr lang="el-GR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r>
              <a:rPr lang="el-GR" sz="8000" dirty="0" smtClean="0"/>
              <a:t>1</a:t>
            </a:r>
            <a:r>
              <a:rPr lang="el-GR" sz="5400" dirty="0" smtClean="0"/>
              <a:t> </a:t>
            </a:r>
            <a:r>
              <a:rPr lang="el-GR" sz="4400" dirty="0" smtClean="0"/>
              <a:t>αντικείμενο που είναι άσπρο σαν το αλεύρι</a:t>
            </a:r>
            <a:endParaRPr lang="el-GR" sz="4400" dirty="0"/>
          </a:p>
        </p:txBody>
      </p:sp>
      <p:pic>
        <p:nvPicPr>
          <p:cNvPr id="3" name="2 - Εικόνα" descr="199-1999709_i-spy-detective-detective-clip-art-png-download.png"/>
          <p:cNvPicPr>
            <a:picLocks noChangeAspect="1"/>
          </p:cNvPicPr>
          <p:nvPr/>
        </p:nvPicPr>
        <p:blipFill>
          <a:blip r:embed="rId2" cstate="print"/>
          <a:srcRect l="7452" t="2925" r="8719" b="3483"/>
          <a:stretch>
            <a:fillRect/>
          </a:stretch>
        </p:blipFill>
        <p:spPr>
          <a:xfrm>
            <a:off x="6786578" y="785794"/>
            <a:ext cx="1643074" cy="2336804"/>
          </a:xfrm>
          <a:prstGeom prst="rect">
            <a:avLst/>
          </a:prstGeom>
        </p:spPr>
      </p:pic>
      <p:pic>
        <p:nvPicPr>
          <p:cNvPr id="4" name="3 - Εικόνα" descr="ALEY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4643446"/>
            <a:ext cx="1928801" cy="19288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357166"/>
            <a:ext cx="792961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Ψάξε μέσα στο σπίτι σου </a:t>
            </a:r>
          </a:p>
          <a:p>
            <a:r>
              <a:rPr lang="el-GR" sz="4000" dirty="0" smtClean="0"/>
              <a:t>και βρες…..………..</a:t>
            </a:r>
          </a:p>
          <a:p>
            <a:endParaRPr lang="el-GR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r>
              <a:rPr lang="en-US" sz="8000" dirty="0" smtClean="0"/>
              <a:t>2</a:t>
            </a:r>
            <a:r>
              <a:rPr lang="el-GR" sz="2400" dirty="0" smtClean="0"/>
              <a:t> </a:t>
            </a:r>
            <a:r>
              <a:rPr lang="el-GR" sz="4400" dirty="0" smtClean="0"/>
              <a:t>αντικείμενα που είναι </a:t>
            </a:r>
            <a:r>
              <a:rPr lang="el-GR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πράσινα</a:t>
            </a:r>
            <a:r>
              <a:rPr lang="el-GR" sz="4400" dirty="0" smtClean="0"/>
              <a:t> σαν το λάδι </a:t>
            </a:r>
            <a:endParaRPr lang="el-GR" sz="4400" dirty="0"/>
          </a:p>
        </p:txBody>
      </p:sp>
      <p:pic>
        <p:nvPicPr>
          <p:cNvPr id="3" name="2 - Εικόνα" descr="ΛΑΔ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4214818"/>
            <a:ext cx="1128895" cy="2321274"/>
          </a:xfrm>
          <a:prstGeom prst="rect">
            <a:avLst/>
          </a:prstGeom>
        </p:spPr>
      </p:pic>
      <p:pic>
        <p:nvPicPr>
          <p:cNvPr id="4" name="3 - Εικόνα" descr="199-1999709_i-spy-detective-detective-clip-art-png-download.png"/>
          <p:cNvPicPr>
            <a:picLocks noChangeAspect="1"/>
          </p:cNvPicPr>
          <p:nvPr/>
        </p:nvPicPr>
        <p:blipFill>
          <a:blip r:embed="rId3" cstate="print"/>
          <a:srcRect l="7452" t="2925" r="8719" b="3483"/>
          <a:stretch>
            <a:fillRect/>
          </a:stretch>
        </p:blipFill>
        <p:spPr>
          <a:xfrm>
            <a:off x="6786578" y="785794"/>
            <a:ext cx="1643074" cy="23368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428604"/>
            <a:ext cx="70723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Ψάξε μέσα στο σπίτι σου</a:t>
            </a:r>
          </a:p>
          <a:p>
            <a:r>
              <a:rPr lang="el-GR" sz="4000" dirty="0" smtClean="0"/>
              <a:t> και βρες ………..</a:t>
            </a:r>
          </a:p>
          <a:p>
            <a:endParaRPr lang="el-GR" sz="4000" dirty="0" smtClean="0"/>
          </a:p>
          <a:p>
            <a:endParaRPr lang="el-GR" sz="4000" dirty="0" smtClean="0"/>
          </a:p>
          <a:p>
            <a:endParaRPr lang="el-GR" sz="4000" dirty="0" smtClean="0"/>
          </a:p>
          <a:p>
            <a:r>
              <a:rPr lang="el-GR" sz="4000" dirty="0" smtClean="0"/>
              <a:t>2 πράγματα που ξεκινούν </a:t>
            </a:r>
          </a:p>
          <a:p>
            <a:r>
              <a:rPr lang="el-GR" sz="4000" dirty="0" smtClean="0"/>
              <a:t>από το γράμμα </a:t>
            </a:r>
            <a:r>
              <a:rPr lang="el-GR" sz="8000" dirty="0" smtClean="0"/>
              <a:t>Α</a:t>
            </a:r>
          </a:p>
        </p:txBody>
      </p:sp>
      <p:pic>
        <p:nvPicPr>
          <p:cNvPr id="3" name="2 - Εικόνα" descr="199-1999709_i-spy-detective-detective-clip-art-png-download.png"/>
          <p:cNvPicPr>
            <a:picLocks noChangeAspect="1"/>
          </p:cNvPicPr>
          <p:nvPr/>
        </p:nvPicPr>
        <p:blipFill>
          <a:blip r:embed="rId2" cstate="print"/>
          <a:srcRect l="7452" t="2925" r="8719" b="3483"/>
          <a:stretch>
            <a:fillRect/>
          </a:stretch>
        </p:blipFill>
        <p:spPr>
          <a:xfrm>
            <a:off x="6786578" y="214290"/>
            <a:ext cx="1643074" cy="2336804"/>
          </a:xfrm>
          <a:prstGeom prst="rect">
            <a:avLst/>
          </a:prstGeom>
        </p:spPr>
      </p:pic>
      <p:pic>
        <p:nvPicPr>
          <p:cNvPr id="4" name="3 - Εικόνα" descr="ALEY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5" y="4071917"/>
            <a:ext cx="2357454" cy="23574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117</Words>
  <Application>Microsoft Office PowerPoint</Application>
  <PresentationFormat>Προβολή στην οθόνη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7</cp:revision>
  <dcterms:created xsi:type="dcterms:W3CDTF">2020-11-26T15:34:36Z</dcterms:created>
  <dcterms:modified xsi:type="dcterms:W3CDTF">2020-11-26T21:10:46Z</dcterms:modified>
</cp:coreProperties>
</file>