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F257-CDC7-4BD4-8D86-8D566ABB1BC3}" type="datetimeFigureOut">
              <a:rPr lang="el-GR" smtClean="0"/>
              <a:pPr/>
              <a:t>26/11/2020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F35E-B2E8-4096-A084-A0E612B960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F257-CDC7-4BD4-8D86-8D566ABB1BC3}" type="datetimeFigureOut">
              <a:rPr lang="el-GR" smtClean="0"/>
              <a:pPr/>
              <a:t>26/11/2020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F35E-B2E8-4096-A084-A0E612B960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F257-CDC7-4BD4-8D86-8D566ABB1BC3}" type="datetimeFigureOut">
              <a:rPr lang="el-GR" smtClean="0"/>
              <a:pPr/>
              <a:t>26/11/2020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F35E-B2E8-4096-A084-A0E612B960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F257-CDC7-4BD4-8D86-8D566ABB1BC3}" type="datetimeFigureOut">
              <a:rPr lang="el-GR" smtClean="0"/>
              <a:pPr/>
              <a:t>26/11/2020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F35E-B2E8-4096-A084-A0E612B960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F257-CDC7-4BD4-8D86-8D566ABB1BC3}" type="datetimeFigureOut">
              <a:rPr lang="el-GR" smtClean="0"/>
              <a:pPr/>
              <a:t>26/11/2020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F35E-B2E8-4096-A084-A0E612B960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F257-CDC7-4BD4-8D86-8D566ABB1BC3}" type="datetimeFigureOut">
              <a:rPr lang="el-GR" smtClean="0"/>
              <a:pPr/>
              <a:t>26/11/2020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F35E-B2E8-4096-A084-A0E612B960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F257-CDC7-4BD4-8D86-8D566ABB1BC3}" type="datetimeFigureOut">
              <a:rPr lang="el-GR" smtClean="0"/>
              <a:pPr/>
              <a:t>26/11/2020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F35E-B2E8-4096-A084-A0E612B960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F257-CDC7-4BD4-8D86-8D566ABB1BC3}" type="datetimeFigureOut">
              <a:rPr lang="el-GR" smtClean="0"/>
              <a:pPr/>
              <a:t>26/11/2020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F35E-B2E8-4096-A084-A0E612B960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F257-CDC7-4BD4-8D86-8D566ABB1BC3}" type="datetimeFigureOut">
              <a:rPr lang="el-GR" smtClean="0"/>
              <a:pPr/>
              <a:t>26/11/2020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F35E-B2E8-4096-A084-A0E612B960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F257-CDC7-4BD4-8D86-8D566ABB1BC3}" type="datetimeFigureOut">
              <a:rPr lang="el-GR" smtClean="0"/>
              <a:pPr/>
              <a:t>26/11/2020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F35E-B2E8-4096-A084-A0E612B960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F257-CDC7-4BD4-8D86-8D566ABB1BC3}" type="datetimeFigureOut">
              <a:rPr lang="el-GR" smtClean="0"/>
              <a:pPr/>
              <a:t>26/11/2020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F35E-B2E8-4096-A084-A0E612B960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3F257-CDC7-4BD4-8D86-8D566ABB1BC3}" type="datetimeFigureOut">
              <a:rPr lang="el-GR" smtClean="0"/>
              <a:pPr/>
              <a:t>26/11/2020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3F35E-B2E8-4096-A084-A0E612B960FA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ΦΕΓΓΑΡΟΣΚΟΝΗ ΤΕΛΙΚΟ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97" y="0"/>
            <a:ext cx="9121806" cy="6858000"/>
          </a:xfrm>
          <a:prstGeom prst="rect">
            <a:avLst/>
          </a:prstGeom>
        </p:spPr>
      </p:pic>
      <p:pic>
        <p:nvPicPr>
          <p:cNvPr id="3" name="2 - Εικόνα" descr="ALEYR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29520" y="2000240"/>
            <a:ext cx="1500198" cy="1500198"/>
          </a:xfrm>
          <a:prstGeom prst="rect">
            <a:avLst/>
          </a:prstGeom>
        </p:spPr>
      </p:pic>
      <p:pic>
        <p:nvPicPr>
          <p:cNvPr id="4" name="3 - Εικόνα" descr="ΛΑΔΙ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86710" y="4071942"/>
            <a:ext cx="729585" cy="150019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199-1999709_i-spy-detective-detective-clip-art-png-download.png"/>
          <p:cNvPicPr>
            <a:picLocks noChangeAspect="1"/>
          </p:cNvPicPr>
          <p:nvPr/>
        </p:nvPicPr>
        <p:blipFill>
          <a:blip r:embed="rId2" cstate="print"/>
          <a:srcRect l="7452" t="2925" r="8719" b="3483"/>
          <a:stretch>
            <a:fillRect/>
          </a:stretch>
        </p:blipFill>
        <p:spPr>
          <a:xfrm>
            <a:off x="6786578" y="785794"/>
            <a:ext cx="1643074" cy="2336804"/>
          </a:xfrm>
          <a:prstGeom prst="rect">
            <a:avLst/>
          </a:prstGeom>
        </p:spPr>
      </p:pic>
      <p:sp>
        <p:nvSpPr>
          <p:cNvPr id="3" name="2 - Ορθογώνιο"/>
          <p:cNvSpPr/>
          <p:nvPr/>
        </p:nvSpPr>
        <p:spPr>
          <a:xfrm>
            <a:off x="1214414" y="1225689"/>
            <a:ext cx="557213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000" dirty="0" smtClean="0"/>
              <a:t>Ψάξε μέσα στο σπίτι σου</a:t>
            </a:r>
          </a:p>
          <a:p>
            <a:r>
              <a:rPr lang="el-GR" sz="4000" dirty="0" smtClean="0"/>
              <a:t> και βρες ………..</a:t>
            </a:r>
          </a:p>
          <a:p>
            <a:endParaRPr lang="el-GR" sz="4000" dirty="0" smtClean="0"/>
          </a:p>
          <a:p>
            <a:endParaRPr lang="el-GR" sz="4000" dirty="0" smtClean="0"/>
          </a:p>
          <a:p>
            <a:endParaRPr lang="el-GR" sz="4000" dirty="0" smtClean="0"/>
          </a:p>
          <a:p>
            <a:r>
              <a:rPr lang="el-GR" sz="4000" dirty="0" smtClean="0"/>
              <a:t>1 πράγμα που ξεκινά </a:t>
            </a:r>
          </a:p>
          <a:p>
            <a:r>
              <a:rPr lang="el-GR" sz="4000" dirty="0" smtClean="0"/>
              <a:t>από το γράμμα </a:t>
            </a:r>
            <a:r>
              <a:rPr lang="el-GR" sz="8000" dirty="0" smtClean="0"/>
              <a:t>Λ</a:t>
            </a:r>
          </a:p>
        </p:txBody>
      </p:sp>
      <p:pic>
        <p:nvPicPr>
          <p:cNvPr id="4" name="3 - Εικόνα" descr="ΛΑΔΙ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7884" y="4143380"/>
            <a:ext cx="1128895" cy="232127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ΦΕΓΓΑΡΟΠΕΡΙΠΕΤΕΙΕΣ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85776"/>
            <a:ext cx="8715436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ΚΡΑΤΗΡΕΣ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564" y="1"/>
            <a:ext cx="9157564" cy="6858000"/>
          </a:xfrm>
          <a:prstGeom prst="rect">
            <a:avLst/>
          </a:prstGeom>
        </p:spPr>
      </p:pic>
      <p:sp>
        <p:nvSpPr>
          <p:cNvPr id="3" name="2 - TextBox"/>
          <p:cNvSpPr txBox="1"/>
          <p:nvPr/>
        </p:nvSpPr>
        <p:spPr>
          <a:xfrm>
            <a:off x="785786" y="142852"/>
            <a:ext cx="6786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bg1"/>
                </a:solidFill>
              </a:rPr>
              <a:t>Φτιάξε μικρούς και μεγάλους κρατήρες στο </a:t>
            </a:r>
            <a:r>
              <a:rPr lang="el-GR" dirty="0" err="1" smtClean="0">
                <a:solidFill>
                  <a:schemeClr val="bg1"/>
                </a:solidFill>
              </a:rPr>
              <a:t>φεγγαροτοπίο</a:t>
            </a:r>
            <a:r>
              <a:rPr lang="el-GR" dirty="0" smtClean="0">
                <a:solidFill>
                  <a:schemeClr val="bg1"/>
                </a:solidFill>
              </a:rPr>
              <a:t> σου ρίχνοντας μικρά και μεγάλα πετραδάκια!</a:t>
            </a:r>
            <a:endParaRPr lang="el-G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1571604" y="1500174"/>
            <a:ext cx="528641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dirty="0" smtClean="0"/>
              <a:t>Φωτογράφησε τις </a:t>
            </a:r>
            <a:r>
              <a:rPr lang="el-GR" sz="4000" dirty="0" err="1" smtClean="0"/>
              <a:t>φεγγαροπεριπέτειές</a:t>
            </a:r>
            <a:r>
              <a:rPr lang="el-GR" sz="4000" dirty="0" smtClean="0"/>
              <a:t> σου και </a:t>
            </a:r>
            <a:r>
              <a:rPr lang="el-GR" sz="4000" dirty="0" err="1" smtClean="0"/>
              <a:t>στείλτες</a:t>
            </a:r>
            <a:r>
              <a:rPr lang="el-GR" sz="4000" dirty="0" smtClean="0"/>
              <a:t> στην κυρία σου!</a:t>
            </a:r>
            <a:endParaRPr lang="el-GR" sz="4000" dirty="0"/>
          </a:p>
        </p:txBody>
      </p:sp>
      <p:pic>
        <p:nvPicPr>
          <p:cNvPr id="3" name="2 - Εικόνα" descr="fvt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0826" y="1857364"/>
            <a:ext cx="2247900" cy="427672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785786" y="428604"/>
            <a:ext cx="4143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Βρες και κύκλωσε τη λέξη …….</a:t>
            </a:r>
            <a:endParaRPr lang="el-GR" dirty="0"/>
          </a:p>
        </p:txBody>
      </p:sp>
      <p:sp>
        <p:nvSpPr>
          <p:cNvPr id="3" name="2 - TextBox"/>
          <p:cNvSpPr txBox="1"/>
          <p:nvPr/>
        </p:nvSpPr>
        <p:spPr>
          <a:xfrm>
            <a:off x="3143240" y="928670"/>
            <a:ext cx="22860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>
                <a:latin typeface="Comic Sans MS" pitchFamily="66" charset="0"/>
              </a:rPr>
              <a:t>ΛΑΔΙ</a:t>
            </a:r>
            <a:r>
              <a:rPr lang="el-GR" sz="5400" dirty="0" smtClean="0"/>
              <a:t> </a:t>
            </a:r>
            <a:endParaRPr lang="el-GR" sz="5400" dirty="0"/>
          </a:p>
        </p:txBody>
      </p:sp>
      <p:sp>
        <p:nvSpPr>
          <p:cNvPr id="4" name="3 - TextBox"/>
          <p:cNvSpPr txBox="1"/>
          <p:nvPr/>
        </p:nvSpPr>
        <p:spPr>
          <a:xfrm>
            <a:off x="2643174" y="3500438"/>
            <a:ext cx="292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>
                <a:latin typeface="Comic Sans MS" pitchFamily="66" charset="0"/>
              </a:rPr>
              <a:t>ΑΛΕΥΡΙ</a:t>
            </a:r>
            <a:endParaRPr lang="el-GR" sz="5400" dirty="0">
              <a:latin typeface="Comic Sans MS" pitchFamily="66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857224" y="4572008"/>
            <a:ext cx="2377574" cy="12926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6000" dirty="0" smtClean="0">
                <a:latin typeface="Comic Sans MS" pitchFamily="66" charset="0"/>
              </a:rPr>
              <a:t>ΛΑΔΙ</a:t>
            </a:r>
            <a:r>
              <a:rPr lang="el-GR" dirty="0" smtClean="0">
                <a:latin typeface="Comic Sans MS" pitchFamily="66" charset="0"/>
              </a:rPr>
              <a:t> </a:t>
            </a:r>
          </a:p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9" name="8 - TextBox"/>
          <p:cNvSpPr txBox="1"/>
          <p:nvPr/>
        </p:nvSpPr>
        <p:spPr>
          <a:xfrm>
            <a:off x="5143504" y="4071942"/>
            <a:ext cx="33575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>
                <a:latin typeface="Comic Sans MS" pitchFamily="66" charset="0"/>
              </a:rPr>
              <a:t>ΑΛΕΥΡΙ</a:t>
            </a:r>
            <a:r>
              <a:rPr lang="el-GR" dirty="0" smtClean="0">
                <a:latin typeface="Comic Sans MS" pitchFamily="66" charset="0"/>
              </a:rPr>
              <a:t>  </a:t>
            </a:r>
            <a:endParaRPr lang="el-GR" dirty="0">
              <a:latin typeface="Comic Sans MS" pitchFamily="66" charset="0"/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6286512" y="5357826"/>
            <a:ext cx="22860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>
                <a:latin typeface="Comic Sans MS" pitchFamily="66" charset="0"/>
              </a:rPr>
              <a:t>ΛΑΔΙ</a:t>
            </a:r>
            <a:endParaRPr lang="el-GR" sz="5400" dirty="0">
              <a:latin typeface="Comic Sans MS" pitchFamily="66" charset="0"/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2357422" y="5715016"/>
            <a:ext cx="3143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>
                <a:latin typeface="Comic Sans MS" pitchFamily="66" charset="0"/>
              </a:rPr>
              <a:t>ΑΛΕΥΡΙ</a:t>
            </a:r>
            <a:endParaRPr lang="el-GR" sz="5400" dirty="0">
              <a:latin typeface="Comic Sans MS" pitchFamily="66" charset="0"/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1214414" y="2071678"/>
            <a:ext cx="292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>
                <a:latin typeface="Comic Sans MS" pitchFamily="66" charset="0"/>
              </a:rPr>
              <a:t>ΑΛΕΥΡΙ</a:t>
            </a:r>
            <a:endParaRPr lang="el-GR" sz="5400" dirty="0">
              <a:latin typeface="Comic Sans MS" pitchFamily="66" charset="0"/>
            </a:endParaRPr>
          </a:p>
        </p:txBody>
      </p:sp>
      <p:pic>
        <p:nvPicPr>
          <p:cNvPr id="13" name="12 - Εικόνα" descr="ALEYR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57818" y="214290"/>
            <a:ext cx="3571875" cy="3571875"/>
          </a:xfrm>
          <a:prstGeom prst="rect">
            <a:avLst/>
          </a:prstGeom>
        </p:spPr>
      </p:pic>
      <p:sp>
        <p:nvSpPr>
          <p:cNvPr id="14" name="13 - TextBox"/>
          <p:cNvSpPr txBox="1"/>
          <p:nvPr/>
        </p:nvSpPr>
        <p:spPr>
          <a:xfrm>
            <a:off x="142844" y="3429000"/>
            <a:ext cx="23574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>
                <a:latin typeface="Comic Sans MS" pitchFamily="66" charset="0"/>
              </a:rPr>
              <a:t>ΛΑΔΙ</a:t>
            </a:r>
            <a:endParaRPr lang="el-GR" sz="5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571472" y="500042"/>
            <a:ext cx="3016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Βρες και κύκλωσε τη λέξη …….</a:t>
            </a:r>
            <a:endParaRPr lang="el-GR" dirty="0"/>
          </a:p>
        </p:txBody>
      </p:sp>
      <p:pic>
        <p:nvPicPr>
          <p:cNvPr id="3" name="2 - Εικόνα" descr="ΛΑΔΙ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0826" y="285728"/>
            <a:ext cx="1771837" cy="3643314"/>
          </a:xfrm>
          <a:prstGeom prst="rect">
            <a:avLst/>
          </a:prstGeom>
        </p:spPr>
      </p:pic>
      <p:sp>
        <p:nvSpPr>
          <p:cNvPr id="4" name="3 - TextBox"/>
          <p:cNvSpPr txBox="1"/>
          <p:nvPr/>
        </p:nvSpPr>
        <p:spPr>
          <a:xfrm>
            <a:off x="785786" y="2643182"/>
            <a:ext cx="2571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>
                <a:latin typeface="Comic Sans MS" pitchFamily="66" charset="0"/>
              </a:rPr>
              <a:t>ΛΑΔΙ</a:t>
            </a:r>
            <a:endParaRPr lang="el-GR" sz="5400" dirty="0">
              <a:latin typeface="Comic Sans MS" pitchFamily="66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4161470" y="3244334"/>
            <a:ext cx="209704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5400" dirty="0" smtClean="0">
                <a:latin typeface="Comic Sans MS" pitchFamily="66" charset="0"/>
              </a:rPr>
              <a:t>ΛΑΔΙ</a:t>
            </a:r>
            <a:endParaRPr lang="el-GR" sz="5400" dirty="0">
              <a:latin typeface="Comic Sans MS" pitchFamily="66" charset="0"/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1571604" y="1500174"/>
            <a:ext cx="3143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>
                <a:latin typeface="Comic Sans MS" pitchFamily="66" charset="0"/>
              </a:rPr>
              <a:t>ΑΛΕΥΡΙ</a:t>
            </a:r>
            <a:endParaRPr lang="el-GR" sz="5400" dirty="0">
              <a:latin typeface="Comic Sans MS" pitchFamily="66" charset="0"/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857224" y="4214818"/>
            <a:ext cx="32861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>
                <a:latin typeface="Comic Sans MS" pitchFamily="66" charset="0"/>
              </a:rPr>
              <a:t>ΑΛΕΥΡΙ</a:t>
            </a:r>
            <a:endParaRPr lang="el-GR" sz="5400" dirty="0">
              <a:latin typeface="Comic Sans MS" pitchFamily="66" charset="0"/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5000628" y="5214950"/>
            <a:ext cx="2857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>
                <a:latin typeface="Comic Sans MS" pitchFamily="66" charset="0"/>
              </a:rPr>
              <a:t>ΑΛΕΥΡΙ</a:t>
            </a:r>
            <a:endParaRPr lang="el-GR" sz="5400" dirty="0">
              <a:latin typeface="Comic Sans MS" pitchFamily="66" charset="0"/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1500166" y="5857892"/>
            <a:ext cx="23574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>
                <a:latin typeface="Comic Sans MS" pitchFamily="66" charset="0"/>
              </a:rPr>
              <a:t>ΛΑΔΙ</a:t>
            </a:r>
            <a:endParaRPr lang="el-GR" sz="5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1357290" y="928670"/>
            <a:ext cx="6286544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dirty="0" smtClean="0"/>
              <a:t>Ψάξε μέσα στο σπίτι σου και βρες ………..</a:t>
            </a:r>
          </a:p>
          <a:p>
            <a:endParaRPr lang="el-GR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l-GR" dirty="0" smtClean="0"/>
          </a:p>
          <a:p>
            <a:r>
              <a:rPr lang="el-GR" sz="8000" dirty="0" smtClean="0"/>
              <a:t>1</a:t>
            </a:r>
            <a:r>
              <a:rPr lang="el-GR" sz="5400" dirty="0" smtClean="0"/>
              <a:t> </a:t>
            </a:r>
            <a:r>
              <a:rPr lang="el-GR" sz="4400" dirty="0" smtClean="0"/>
              <a:t>αντικείμενο που είναι άσπρο σαν το αλεύρι</a:t>
            </a:r>
            <a:endParaRPr lang="el-GR" sz="4400" dirty="0"/>
          </a:p>
        </p:txBody>
      </p:sp>
      <p:pic>
        <p:nvPicPr>
          <p:cNvPr id="3" name="2 - Εικόνα" descr="199-1999709_i-spy-detective-detective-clip-art-png-download.png"/>
          <p:cNvPicPr>
            <a:picLocks noChangeAspect="1"/>
          </p:cNvPicPr>
          <p:nvPr/>
        </p:nvPicPr>
        <p:blipFill>
          <a:blip r:embed="rId2" cstate="print"/>
          <a:srcRect l="7452" t="2925" r="8719" b="3483"/>
          <a:stretch>
            <a:fillRect/>
          </a:stretch>
        </p:blipFill>
        <p:spPr>
          <a:xfrm>
            <a:off x="6786578" y="785794"/>
            <a:ext cx="1643074" cy="2336804"/>
          </a:xfrm>
          <a:prstGeom prst="rect">
            <a:avLst/>
          </a:prstGeom>
        </p:spPr>
      </p:pic>
      <p:pic>
        <p:nvPicPr>
          <p:cNvPr id="4" name="3 - Εικόνα" descr="ALEYR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29388" y="4643446"/>
            <a:ext cx="1928801" cy="192880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428596" y="357166"/>
            <a:ext cx="7929618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000" dirty="0" smtClean="0"/>
              <a:t>Ψάξε μέσα στο σπίτι σου </a:t>
            </a:r>
          </a:p>
          <a:p>
            <a:r>
              <a:rPr lang="el-GR" sz="4000" dirty="0" smtClean="0"/>
              <a:t>και βρες…..………..</a:t>
            </a:r>
          </a:p>
          <a:p>
            <a:endParaRPr lang="el-GR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l-GR" dirty="0" smtClean="0"/>
          </a:p>
          <a:p>
            <a:r>
              <a:rPr lang="en-US" sz="8000" dirty="0" smtClean="0"/>
              <a:t>2</a:t>
            </a:r>
            <a:r>
              <a:rPr lang="el-GR" sz="2400" dirty="0" smtClean="0"/>
              <a:t> </a:t>
            </a:r>
            <a:r>
              <a:rPr lang="el-GR" sz="4400" dirty="0" smtClean="0"/>
              <a:t>αντικείμενα που είναι </a:t>
            </a:r>
            <a:r>
              <a:rPr lang="el-GR" sz="4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πράσινα</a:t>
            </a:r>
            <a:r>
              <a:rPr lang="el-GR" sz="4400" dirty="0" smtClean="0"/>
              <a:t> σαν το λάδι </a:t>
            </a:r>
            <a:endParaRPr lang="el-GR" sz="4400" dirty="0"/>
          </a:p>
        </p:txBody>
      </p:sp>
      <p:pic>
        <p:nvPicPr>
          <p:cNvPr id="3" name="2 - Εικόνα" descr="ΛΑΔΙ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6" y="4214818"/>
            <a:ext cx="1128895" cy="2321274"/>
          </a:xfrm>
          <a:prstGeom prst="rect">
            <a:avLst/>
          </a:prstGeom>
        </p:spPr>
      </p:pic>
      <p:pic>
        <p:nvPicPr>
          <p:cNvPr id="4" name="3 - Εικόνα" descr="199-1999709_i-spy-detective-detective-clip-art-png-download.png"/>
          <p:cNvPicPr>
            <a:picLocks noChangeAspect="1"/>
          </p:cNvPicPr>
          <p:nvPr/>
        </p:nvPicPr>
        <p:blipFill>
          <a:blip r:embed="rId3" cstate="print"/>
          <a:srcRect l="7452" t="2925" r="8719" b="3483"/>
          <a:stretch>
            <a:fillRect/>
          </a:stretch>
        </p:blipFill>
        <p:spPr>
          <a:xfrm>
            <a:off x="6786578" y="785794"/>
            <a:ext cx="1643074" cy="233680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571472" y="428604"/>
            <a:ext cx="707236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000" dirty="0" smtClean="0"/>
              <a:t>Ψάξε μέσα στο σπίτι σου</a:t>
            </a:r>
          </a:p>
          <a:p>
            <a:r>
              <a:rPr lang="el-GR" sz="4000" dirty="0" smtClean="0"/>
              <a:t> και βρες ………..</a:t>
            </a:r>
          </a:p>
          <a:p>
            <a:endParaRPr lang="el-GR" sz="4000" dirty="0" smtClean="0"/>
          </a:p>
          <a:p>
            <a:endParaRPr lang="el-GR" sz="4000" dirty="0" smtClean="0"/>
          </a:p>
          <a:p>
            <a:endParaRPr lang="el-GR" sz="4000" dirty="0" smtClean="0"/>
          </a:p>
          <a:p>
            <a:r>
              <a:rPr lang="el-GR" sz="4000" dirty="0" smtClean="0"/>
              <a:t>2 πράγματα που ξεκινούν </a:t>
            </a:r>
          </a:p>
          <a:p>
            <a:r>
              <a:rPr lang="el-GR" sz="4000" dirty="0" smtClean="0"/>
              <a:t>από το γράμμα </a:t>
            </a:r>
            <a:r>
              <a:rPr lang="el-GR" sz="8000" dirty="0" smtClean="0"/>
              <a:t>Α</a:t>
            </a:r>
          </a:p>
        </p:txBody>
      </p:sp>
      <p:pic>
        <p:nvPicPr>
          <p:cNvPr id="3" name="2 - Εικόνα" descr="199-1999709_i-spy-detective-detective-clip-art-png-download.png"/>
          <p:cNvPicPr>
            <a:picLocks noChangeAspect="1"/>
          </p:cNvPicPr>
          <p:nvPr/>
        </p:nvPicPr>
        <p:blipFill>
          <a:blip r:embed="rId2" cstate="print"/>
          <a:srcRect l="7452" t="2925" r="8719" b="3483"/>
          <a:stretch>
            <a:fillRect/>
          </a:stretch>
        </p:blipFill>
        <p:spPr>
          <a:xfrm>
            <a:off x="6786578" y="214290"/>
            <a:ext cx="1643074" cy="2336804"/>
          </a:xfrm>
          <a:prstGeom prst="rect">
            <a:avLst/>
          </a:prstGeom>
        </p:spPr>
      </p:pic>
      <p:pic>
        <p:nvPicPr>
          <p:cNvPr id="4" name="3 - Εικόνα" descr="ALEYR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00695" y="4071917"/>
            <a:ext cx="2357454" cy="235745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117</Words>
  <Application>Microsoft Office PowerPoint</Application>
  <PresentationFormat>Προβολή στην οθόνη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7</cp:revision>
  <dcterms:created xsi:type="dcterms:W3CDTF">2020-11-26T15:34:36Z</dcterms:created>
  <dcterms:modified xsi:type="dcterms:W3CDTF">2020-11-26T21:10:46Z</dcterms:modified>
</cp:coreProperties>
</file>