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068-3E37-445C-BFC1-542D9928EB0D}" type="datetimeFigureOut">
              <a:rPr lang="de-DE" smtClean="0"/>
              <a:t>16.05.2019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ACFE-E3CC-4126-AC5B-017D4A8377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0593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068-3E37-445C-BFC1-542D9928EB0D}" type="datetimeFigureOut">
              <a:rPr lang="de-DE" smtClean="0"/>
              <a:t>16.05.2019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ACFE-E3CC-4126-AC5B-017D4A8377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39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068-3E37-445C-BFC1-542D9928EB0D}" type="datetimeFigureOut">
              <a:rPr lang="de-DE" smtClean="0"/>
              <a:t>16.05.2019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ACFE-E3CC-4126-AC5B-017D4A8377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6767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068-3E37-445C-BFC1-542D9928EB0D}" type="datetimeFigureOut">
              <a:rPr lang="de-DE" smtClean="0"/>
              <a:t>16.05.2019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ACFE-E3CC-4126-AC5B-017D4A8377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777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068-3E37-445C-BFC1-542D9928EB0D}" type="datetimeFigureOut">
              <a:rPr lang="de-DE" smtClean="0"/>
              <a:t>16.05.2019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ACFE-E3CC-4126-AC5B-017D4A8377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3249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068-3E37-445C-BFC1-542D9928EB0D}" type="datetimeFigureOut">
              <a:rPr lang="de-DE" smtClean="0"/>
              <a:t>16.05.2019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ACFE-E3CC-4126-AC5B-017D4A8377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47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068-3E37-445C-BFC1-542D9928EB0D}" type="datetimeFigureOut">
              <a:rPr lang="de-DE" smtClean="0"/>
              <a:t>16.05.2019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ACFE-E3CC-4126-AC5B-017D4A8377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374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068-3E37-445C-BFC1-542D9928EB0D}" type="datetimeFigureOut">
              <a:rPr lang="de-DE" smtClean="0"/>
              <a:t>16.05.2019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ACFE-E3CC-4126-AC5B-017D4A8377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5577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068-3E37-445C-BFC1-542D9928EB0D}" type="datetimeFigureOut">
              <a:rPr lang="de-DE" smtClean="0"/>
              <a:t>16.05.2019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ACFE-E3CC-4126-AC5B-017D4A8377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466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068-3E37-445C-BFC1-542D9928EB0D}" type="datetimeFigureOut">
              <a:rPr lang="de-DE" smtClean="0"/>
              <a:t>16.05.2019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ACFE-E3CC-4126-AC5B-017D4A8377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7705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068-3E37-445C-BFC1-542D9928EB0D}" type="datetimeFigureOut">
              <a:rPr lang="de-DE" smtClean="0"/>
              <a:t>16.05.2019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ACFE-E3CC-4126-AC5B-017D4A8377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272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B3068-3E37-445C-BFC1-542D9928EB0D}" type="datetimeFigureOut">
              <a:rPr lang="de-DE" smtClean="0"/>
              <a:t>16.05.2019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4ACFE-E3CC-4126-AC5B-017D4A8377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566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e.kahoot.it/share/slovenia-knowledge-quiz-ds/6ec383a8-ea36-4945-ab7f-def15f601c9e" TargetMode="External"/><Relationship Id="rId2" Type="http://schemas.openxmlformats.org/officeDocument/2006/relationships/hyperlink" Target="https://create.kahoot.it/share/germany-knowledge-quiz-ds/5e9c3873-d0ac-41cf-8cc3-2dee612a22b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Knowledge </a:t>
            </a:r>
            <a:endParaRPr lang="de-D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defines</a:t>
            </a:r>
            <a:r>
              <a:rPr lang="de-DE" dirty="0" smtClean="0"/>
              <a:t> General Knowledge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another</a:t>
            </a:r>
            <a:r>
              <a:rPr lang="de-DE" dirty="0" smtClean="0"/>
              <a:t> </a:t>
            </a:r>
            <a:r>
              <a:rPr lang="de-DE" dirty="0" err="1" smtClean="0"/>
              <a:t>country</a:t>
            </a:r>
            <a:r>
              <a:rPr lang="de-DE" dirty="0" smtClean="0"/>
              <a:t>?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 err="1" smtClean="0"/>
              <a:t>Why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General Knowledge?</a:t>
            </a:r>
          </a:p>
          <a:p>
            <a:pPr marL="0" indent="0">
              <a:buNone/>
            </a:pPr>
            <a:endParaRPr lang="de-D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inform</a:t>
            </a:r>
            <a:r>
              <a:rPr lang="de-DE" dirty="0" smtClean="0"/>
              <a:t> </a:t>
            </a:r>
            <a:r>
              <a:rPr lang="de-DE" dirty="0" err="1" smtClean="0"/>
              <a:t>yourself</a:t>
            </a:r>
            <a:r>
              <a:rPr lang="de-DE" dirty="0"/>
              <a:t>?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563" y="0"/>
            <a:ext cx="2693437" cy="177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128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What</a:t>
            </a:r>
            <a:r>
              <a:rPr lang="de-DE" b="1" dirty="0" smtClean="0"/>
              <a:t> </a:t>
            </a:r>
            <a:r>
              <a:rPr lang="de-DE" b="1" dirty="0" err="1" smtClean="0"/>
              <a:t>defines</a:t>
            </a:r>
            <a:r>
              <a:rPr lang="de-DE" b="1" dirty="0" smtClean="0"/>
              <a:t> General Knowledge </a:t>
            </a:r>
            <a:r>
              <a:rPr lang="de-DE" b="1" dirty="0" err="1" smtClean="0"/>
              <a:t>about</a:t>
            </a:r>
            <a:r>
              <a:rPr lang="de-DE" b="1" dirty="0" smtClean="0"/>
              <a:t> </a:t>
            </a:r>
            <a:r>
              <a:rPr lang="de-DE" b="1" dirty="0" err="1" smtClean="0"/>
              <a:t>another</a:t>
            </a:r>
            <a:r>
              <a:rPr lang="de-DE" b="1" dirty="0" smtClean="0"/>
              <a:t> </a:t>
            </a:r>
            <a:r>
              <a:rPr lang="de-DE" b="1" dirty="0" err="1" smtClean="0"/>
              <a:t>country</a:t>
            </a:r>
            <a:r>
              <a:rPr lang="de-DE" b="1" dirty="0" smtClean="0"/>
              <a:t>?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Information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geography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country</a:t>
            </a:r>
            <a:r>
              <a:rPr lang="de-DE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General </a:t>
            </a:r>
            <a:r>
              <a:rPr lang="de-DE" dirty="0" err="1" smtClean="0"/>
              <a:t>knowledge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history</a:t>
            </a:r>
            <a:r>
              <a:rPr lang="de-DE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General </a:t>
            </a:r>
            <a:r>
              <a:rPr lang="de-DE" dirty="0" err="1" smtClean="0"/>
              <a:t>knowledge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language</a:t>
            </a:r>
            <a:r>
              <a:rPr lang="de-DE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Cultural </a:t>
            </a:r>
            <a:r>
              <a:rPr lang="de-DE" dirty="0" err="1" smtClean="0"/>
              <a:t>backround</a:t>
            </a:r>
            <a:r>
              <a:rPr lang="de-DE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err="1" smtClean="0"/>
              <a:t>Interesting</a:t>
            </a:r>
            <a:r>
              <a:rPr lang="de-DE" dirty="0" smtClean="0"/>
              <a:t> </a:t>
            </a:r>
            <a:r>
              <a:rPr lang="de-DE" dirty="0" err="1" smtClean="0"/>
              <a:t>facts</a:t>
            </a:r>
            <a:r>
              <a:rPr lang="de-DE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7388" y="1153792"/>
            <a:ext cx="3048000" cy="303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84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Why</a:t>
            </a:r>
            <a:r>
              <a:rPr lang="de-DE" b="1" dirty="0" smtClean="0"/>
              <a:t> </a:t>
            </a:r>
            <a:r>
              <a:rPr lang="de-DE" b="1" dirty="0" err="1" smtClean="0"/>
              <a:t>would</a:t>
            </a:r>
            <a:r>
              <a:rPr lang="de-DE" b="1" dirty="0" smtClean="0"/>
              <a:t> </a:t>
            </a:r>
            <a:r>
              <a:rPr lang="de-DE" b="1" dirty="0" err="1" smtClean="0"/>
              <a:t>you</a:t>
            </a:r>
            <a:r>
              <a:rPr lang="de-DE" b="1" dirty="0" smtClean="0"/>
              <a:t> </a:t>
            </a:r>
            <a:r>
              <a:rPr lang="de-DE" b="1" dirty="0" err="1" smtClean="0"/>
              <a:t>need</a:t>
            </a:r>
            <a:r>
              <a:rPr lang="de-DE" b="1" dirty="0" smtClean="0"/>
              <a:t> </a:t>
            </a:r>
            <a:r>
              <a:rPr lang="de-DE" b="1" dirty="0" err="1" smtClean="0"/>
              <a:t>general</a:t>
            </a:r>
            <a:r>
              <a:rPr lang="de-DE" b="1" dirty="0" smtClean="0"/>
              <a:t> </a:t>
            </a:r>
            <a:r>
              <a:rPr lang="de-DE" b="1" dirty="0" err="1" smtClean="0"/>
              <a:t>knowledge</a:t>
            </a:r>
            <a:r>
              <a:rPr lang="de-DE" b="1" dirty="0" smtClean="0"/>
              <a:t>?</a:t>
            </a:r>
            <a:endParaRPr lang="de-DE" b="1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communicate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locals</a:t>
            </a:r>
            <a:r>
              <a:rPr lang="de-DE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travelling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studying</a:t>
            </a:r>
            <a:r>
              <a:rPr lang="de-DE" dirty="0" smtClean="0"/>
              <a:t>/</a:t>
            </a:r>
            <a:r>
              <a:rPr lang="de-DE" dirty="0" err="1" smtClean="0"/>
              <a:t>working</a:t>
            </a:r>
            <a:r>
              <a:rPr lang="de-DE" dirty="0" smtClean="0"/>
              <a:t> </a:t>
            </a:r>
            <a:r>
              <a:rPr lang="de-DE" dirty="0" err="1" smtClean="0"/>
              <a:t>abroad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64" y="1825625"/>
            <a:ext cx="4584836" cy="315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11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How</a:t>
            </a:r>
            <a:r>
              <a:rPr lang="de-DE" b="1" dirty="0" smtClean="0"/>
              <a:t> </a:t>
            </a:r>
            <a:r>
              <a:rPr lang="de-DE" b="1" dirty="0" err="1" smtClean="0"/>
              <a:t>can</a:t>
            </a:r>
            <a:r>
              <a:rPr lang="de-DE" b="1" dirty="0" smtClean="0"/>
              <a:t> </a:t>
            </a:r>
            <a:r>
              <a:rPr lang="de-DE" b="1" dirty="0" err="1" smtClean="0"/>
              <a:t>you</a:t>
            </a:r>
            <a:r>
              <a:rPr lang="de-DE" b="1" dirty="0" smtClean="0"/>
              <a:t> </a:t>
            </a:r>
            <a:r>
              <a:rPr lang="de-DE" b="1" dirty="0" err="1" smtClean="0"/>
              <a:t>inform</a:t>
            </a:r>
            <a:r>
              <a:rPr lang="de-DE" b="1" dirty="0" smtClean="0"/>
              <a:t> </a:t>
            </a:r>
            <a:r>
              <a:rPr lang="de-DE" b="1" dirty="0" err="1" smtClean="0"/>
              <a:t>yourself</a:t>
            </a:r>
            <a:r>
              <a:rPr lang="de-DE" b="1" dirty="0" smtClean="0"/>
              <a:t>?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The Internet.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People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know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country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A </a:t>
            </a:r>
            <a:r>
              <a:rPr lang="de-DE" dirty="0" err="1" smtClean="0"/>
              <a:t>quiz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>
                <a:hlinkClick r:id="rId2"/>
              </a:rPr>
              <a:t>https://create.kahoot.it/share/germany-knowledge-quiz-ds/5e9c3873-d0ac-41cf-8cc3-2dee612a22b1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>
                <a:hlinkClick r:id="rId3"/>
              </a:rPr>
              <a:t>https://create.kahoot.it/share/slovenia-knowledge-quiz-ds/6ec383a8-ea36-4945-ab7f-def15f601c9e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010" y="1352939"/>
            <a:ext cx="5239676" cy="210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69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Breitbild</PresentationFormat>
  <Paragraphs>27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</vt:lpstr>
      <vt:lpstr>General Knowledge </vt:lpstr>
      <vt:lpstr>What defines General Knowledge about another country?</vt:lpstr>
      <vt:lpstr>Why would you need general knowledge?</vt:lpstr>
      <vt:lpstr>How can you inform yourself?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Knowledge</dc:title>
  <dc:creator>Jan Kolkmann</dc:creator>
  <cp:lastModifiedBy>Jan Kolkmann</cp:lastModifiedBy>
  <cp:revision>8</cp:revision>
  <dcterms:created xsi:type="dcterms:W3CDTF">2019-05-16T07:02:21Z</dcterms:created>
  <dcterms:modified xsi:type="dcterms:W3CDTF">2019-05-16T09:06:18Z</dcterms:modified>
</cp:coreProperties>
</file>