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61" r:id="rId3"/>
    <p:sldId id="257" r:id="rId4"/>
    <p:sldId id="263" r:id="rId5"/>
    <p:sldId id="262" r:id="rId6"/>
    <p:sldId id="267" r:id="rId7"/>
    <p:sldId id="268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hmira" initials="dh" lastIdx="3" clrIdx="0">
    <p:extLst>
      <p:ext uri="{19B8F6BF-5375-455C-9EA6-DF929625EA0E}">
        <p15:presenceInfo xmlns:p15="http://schemas.microsoft.com/office/powerpoint/2012/main" userId="9a8806b0cb7d4d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83" d="100"/>
          <a:sy n="83" d="100"/>
        </p:scale>
        <p:origin x="159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21:29:52.852" idx="1">
    <p:pos x="5760" y="0"/>
    <p:text/>
    <p:extLst>
      <p:ext uri="{C676402C-5697-4E1C-873F-D02D1690AC5C}">
        <p15:threadingInfo xmlns:p15="http://schemas.microsoft.com/office/powerpoint/2012/main" timeZoneBias="-60"/>
      </p:ext>
    </p:extLst>
  </p:cm>
  <p:cm authorId="1" dt="2019-03-11T21:29:54.337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CD111-A62C-4DC8-BBCB-CE7FA083E99C}" type="datetimeFigureOut">
              <a:rPr lang="sk-SK" smtClean="0"/>
              <a:t>19. 3. 2019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31C9F-EEFC-4E7E-A3FC-56C0C1B1BD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635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31C9F-EEFC-4E7E-A3FC-56C0C1B1BD7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7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DA31AE-F2CE-484E-942A-8DFE60F1D6B5}" type="datetimeFigureOut">
              <a:rPr lang="sk-SK" smtClean="0"/>
              <a:pPr/>
              <a:t>19. 3. 2019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\Desktop\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17" y="29885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Juraj                   Jánošík</a:t>
            </a:r>
            <a:endParaRPr lang="sk-SK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sk-SK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A folk </a:t>
            </a:r>
            <a:r>
              <a:rPr lang="sk-SK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hero</a:t>
            </a:r>
            <a:r>
              <a:rPr lang="sk-SK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from</a:t>
            </a:r>
            <a:r>
              <a:rPr lang="sk-SK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Slovakia</a:t>
            </a:r>
          </a:p>
        </p:txBody>
      </p:sp>
      <p:pic>
        <p:nvPicPr>
          <p:cNvPr id="5" name="Picture 4" descr="http://slavni.terchova-info.sk/osobnosti/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915815" cy="2759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\Desktop\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395536" y="0"/>
            <a:ext cx="61664" cy="45719"/>
          </a:xfrm>
        </p:spPr>
        <p:txBody>
          <a:bodyPr>
            <a:noAutofit/>
          </a:bodyPr>
          <a:lstStyle/>
          <a:p>
            <a:endParaRPr lang="sk-SK" sz="6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414340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One of the most </a:t>
            </a:r>
            <a:r>
              <a:rPr lang="sk-SK" sz="3200" b="1" dirty="0" err="1" smtClean="0">
                <a:solidFill>
                  <a:schemeClr val="tx2"/>
                </a:solidFill>
              </a:rPr>
              <a:t>famous</a:t>
            </a:r>
            <a:r>
              <a:rPr lang="sk-SK" sz="3200" b="1" dirty="0" smtClean="0">
                <a:solidFill>
                  <a:schemeClr val="tx2"/>
                </a:solidFill>
              </a:rPr>
              <a:t> folk </a:t>
            </a:r>
            <a:r>
              <a:rPr lang="sk-SK" sz="3200" b="1" dirty="0" err="1" smtClean="0">
                <a:solidFill>
                  <a:schemeClr val="tx2"/>
                </a:solidFill>
              </a:rPr>
              <a:t>heroes</a:t>
            </a:r>
            <a:r>
              <a:rPr lang="sk-SK" sz="3200" b="1" dirty="0" smtClean="0">
                <a:solidFill>
                  <a:schemeClr val="tx2"/>
                </a:solidFill>
              </a:rPr>
              <a:t> in Slovakia </a:t>
            </a:r>
            <a:r>
              <a:rPr lang="sk-SK" sz="3200" b="1" dirty="0" err="1" smtClean="0">
                <a:solidFill>
                  <a:schemeClr val="tx2"/>
                </a:solidFill>
              </a:rPr>
              <a:t>is</a:t>
            </a:r>
            <a:r>
              <a:rPr lang="sk-SK" sz="3200" b="1" dirty="0" smtClean="0">
                <a:solidFill>
                  <a:schemeClr val="tx2"/>
                </a:solidFill>
              </a:rPr>
              <a:t> Juraj Jánošík. </a:t>
            </a:r>
          </a:p>
        </p:txBody>
      </p:sp>
      <p:pic>
        <p:nvPicPr>
          <p:cNvPr id="2054" name="Picture 6" descr="http://www.antikvariatmotyl.cz/media/images/X1257911239473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79994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\Desktop\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3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endParaRPr lang="sk-SK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He </a:t>
            </a:r>
            <a:r>
              <a:rPr lang="sk-SK" sz="3200" b="1" dirty="0" err="1" smtClean="0">
                <a:solidFill>
                  <a:schemeClr val="tx2"/>
                </a:solidFill>
              </a:rPr>
              <a:t>was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born</a:t>
            </a:r>
            <a:r>
              <a:rPr lang="sk-SK" sz="3200" b="1" dirty="0" smtClean="0">
                <a:solidFill>
                  <a:schemeClr val="tx2"/>
                </a:solidFill>
              </a:rPr>
              <a:t> in </a:t>
            </a:r>
            <a:r>
              <a:rPr lang="sk-SK" sz="3200" b="1" dirty="0" err="1" smtClean="0">
                <a:solidFill>
                  <a:schemeClr val="tx2"/>
                </a:solidFill>
              </a:rPr>
              <a:t>Terchova</a:t>
            </a:r>
            <a:r>
              <a:rPr lang="sk-SK" sz="3200" b="1" dirty="0" smtClean="0">
                <a:solidFill>
                  <a:schemeClr val="tx2"/>
                </a:solidFill>
              </a:rPr>
              <a:t> in 17th </a:t>
            </a:r>
            <a:r>
              <a:rPr lang="sk-SK" sz="3200" b="1" dirty="0" err="1" smtClean="0">
                <a:solidFill>
                  <a:schemeClr val="tx2"/>
                </a:solidFill>
              </a:rPr>
              <a:t>century</a:t>
            </a:r>
            <a:r>
              <a:rPr lang="sk-SK" sz="3200" b="1" dirty="0" smtClean="0">
                <a:solidFill>
                  <a:schemeClr val="tx2"/>
                </a:solidFill>
              </a:rPr>
              <a:t>. He </a:t>
            </a:r>
            <a:r>
              <a:rPr lang="sk-SK" sz="3200" b="1" dirty="0" err="1" smtClean="0">
                <a:solidFill>
                  <a:schemeClr val="tx2"/>
                </a:solidFill>
              </a:rPr>
              <a:t>came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from</a:t>
            </a:r>
            <a:r>
              <a:rPr lang="sk-SK" sz="3200" b="1" dirty="0" smtClean="0">
                <a:solidFill>
                  <a:schemeClr val="tx2"/>
                </a:solidFill>
              </a:rPr>
              <a:t> a poor </a:t>
            </a:r>
            <a:r>
              <a:rPr lang="sk-SK" sz="3200" b="1" dirty="0" err="1" smtClean="0">
                <a:solidFill>
                  <a:schemeClr val="tx2"/>
                </a:solidFill>
              </a:rPr>
              <a:t>family</a:t>
            </a:r>
            <a:r>
              <a:rPr lang="sk-SK" sz="3200" b="1" dirty="0" smtClean="0">
                <a:solidFill>
                  <a:schemeClr val="tx2"/>
                </a:solidFill>
              </a:rPr>
              <a:t>. He had </a:t>
            </a:r>
            <a:r>
              <a:rPr lang="sk-SK" sz="3200" b="1" dirty="0" err="1" smtClean="0">
                <a:solidFill>
                  <a:schemeClr val="tx2"/>
                </a:solidFill>
              </a:rPr>
              <a:t>one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sister</a:t>
            </a:r>
            <a:r>
              <a:rPr lang="sk-SK" sz="3200" b="1" dirty="0" smtClean="0">
                <a:solidFill>
                  <a:schemeClr val="tx2"/>
                </a:solidFill>
              </a:rPr>
              <a:t> and </a:t>
            </a:r>
            <a:r>
              <a:rPr lang="sk-SK" sz="3200" b="1" dirty="0" err="1" smtClean="0">
                <a:solidFill>
                  <a:schemeClr val="tx2"/>
                </a:solidFill>
              </a:rPr>
              <a:t>three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brothers</a:t>
            </a:r>
            <a:r>
              <a:rPr lang="sk-SK" sz="3200" b="1" dirty="0" smtClean="0">
                <a:solidFill>
                  <a:schemeClr val="tx2"/>
                </a:solidFill>
              </a:rPr>
              <a:t>. </a:t>
            </a:r>
            <a:endParaRPr lang="sk-SK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www.chatauhorcik.cz/_media/image/2011/mapa_slovensko_cz/mapa_slovensko_cz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714750"/>
            <a:ext cx="6538912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Rovná spojovacia šípka 4"/>
          <p:cNvCxnSpPr/>
          <p:nvPr/>
        </p:nvCxnSpPr>
        <p:spPr>
          <a:xfrm flipV="1">
            <a:off x="3347864" y="3045229"/>
            <a:ext cx="1171049" cy="13198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4467121" y="2722063"/>
            <a:ext cx="350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C00000"/>
                </a:solidFill>
              </a:rPr>
              <a:t>Terchová</a:t>
            </a:r>
            <a:endParaRPr lang="sk-SK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\Desktop\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01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Terchová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is</a:t>
            </a:r>
            <a:r>
              <a:rPr lang="sk-SK" sz="3200" b="1" dirty="0" smtClean="0">
                <a:solidFill>
                  <a:schemeClr val="tx2"/>
                </a:solidFill>
              </a:rPr>
              <a:t> the </a:t>
            </a:r>
            <a:r>
              <a:rPr lang="sk-SK" sz="3200" b="1" dirty="0" err="1" smtClean="0">
                <a:solidFill>
                  <a:schemeClr val="tx2"/>
                </a:solidFill>
              </a:rPr>
              <a:t>village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in Žilina </a:t>
            </a:r>
            <a:r>
              <a:rPr lang="sk-SK" sz="3200" b="1" dirty="0" err="1" smtClean="0">
                <a:solidFill>
                  <a:schemeClr val="tx2"/>
                </a:solidFill>
              </a:rPr>
              <a:t>region</a:t>
            </a:r>
            <a:r>
              <a:rPr lang="sk-SK" sz="3200" b="1" dirty="0" smtClean="0">
                <a:solidFill>
                  <a:schemeClr val="tx2"/>
                </a:solidFill>
              </a:rPr>
              <a:t>. </a:t>
            </a:r>
            <a:r>
              <a:rPr lang="sk-SK" sz="3200" b="1" dirty="0" err="1" smtClean="0">
                <a:solidFill>
                  <a:schemeClr val="tx2"/>
                </a:solidFill>
              </a:rPr>
              <a:t>Every</a:t>
            </a:r>
            <a:endParaRPr lang="sk-SK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summer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there</a:t>
            </a:r>
            <a:r>
              <a:rPr lang="sk-SK" sz="3200" b="1" dirty="0" smtClean="0">
                <a:solidFill>
                  <a:schemeClr val="tx2"/>
                </a:solidFill>
              </a:rPr>
              <a:t> are folk</a:t>
            </a: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festivals</a:t>
            </a:r>
            <a:r>
              <a:rPr lang="sk-SK" sz="3200" b="1" dirty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called</a:t>
            </a:r>
            <a:endParaRPr lang="sk-SK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 „</a:t>
            </a:r>
            <a:r>
              <a:rPr lang="sk-SK" sz="3200" b="1" dirty="0" err="1" smtClean="0">
                <a:solidFill>
                  <a:schemeClr val="tx2"/>
                </a:solidFill>
              </a:rPr>
              <a:t>Janosik´s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days</a:t>
            </a:r>
            <a:r>
              <a:rPr lang="sk-SK" sz="3200" b="1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sk-SK" sz="3200" b="1" dirty="0" err="1" smtClean="0">
                <a:solidFill>
                  <a:schemeClr val="tx2"/>
                </a:solidFill>
              </a:rPr>
              <a:t>There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is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also</a:t>
            </a:r>
            <a:r>
              <a:rPr lang="sk-SK" sz="3200" b="1" dirty="0" smtClean="0">
                <a:solidFill>
                  <a:schemeClr val="tx2"/>
                </a:solidFill>
              </a:rPr>
              <a:t>  a big monument</a:t>
            </a: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 – the statue of Juraj Jánošík. </a:t>
            </a:r>
          </a:p>
          <a:p>
            <a:pPr marL="0" indent="0">
              <a:buNone/>
            </a:pPr>
            <a:r>
              <a:rPr lang="sk-SK" sz="3200" b="1" dirty="0" err="1" smtClean="0">
                <a:solidFill>
                  <a:schemeClr val="tx2"/>
                </a:solidFill>
              </a:rPr>
              <a:t>It´s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made</a:t>
            </a:r>
            <a:r>
              <a:rPr lang="sk-SK" sz="3200" b="1" dirty="0" smtClean="0">
                <a:solidFill>
                  <a:schemeClr val="tx2"/>
                </a:solidFill>
              </a:rPr>
              <a:t> of </a:t>
            </a:r>
            <a:r>
              <a:rPr lang="sk-SK" sz="3200" b="1" dirty="0" err="1" smtClean="0">
                <a:solidFill>
                  <a:schemeClr val="tx2"/>
                </a:solidFill>
              </a:rPr>
              <a:t>iron</a:t>
            </a:r>
            <a:r>
              <a:rPr lang="sk-SK" sz="3200" b="1" dirty="0" smtClean="0">
                <a:solidFill>
                  <a:schemeClr val="tx2"/>
                </a:solidFill>
              </a:rPr>
              <a:t> and </a:t>
            </a:r>
            <a:r>
              <a:rPr lang="sk-SK" sz="3200" b="1" dirty="0" err="1" smtClean="0">
                <a:solidFill>
                  <a:schemeClr val="tx2"/>
                </a:solidFill>
              </a:rPr>
              <a:t>its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height</a:t>
            </a:r>
            <a:endParaRPr lang="sk-SK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is</a:t>
            </a:r>
            <a:r>
              <a:rPr lang="sk-SK" sz="3200" b="1" dirty="0" smtClean="0">
                <a:solidFill>
                  <a:schemeClr val="tx2"/>
                </a:solidFill>
              </a:rPr>
              <a:t> 7.5 </a:t>
            </a:r>
            <a:r>
              <a:rPr lang="sk-SK" sz="3200" b="1" dirty="0" err="1" smtClean="0">
                <a:solidFill>
                  <a:schemeClr val="tx2"/>
                </a:solidFill>
              </a:rPr>
              <a:t>metres</a:t>
            </a:r>
            <a:r>
              <a:rPr lang="sk-SK" sz="3200" b="1" dirty="0" smtClean="0">
                <a:solidFill>
                  <a:schemeClr val="tx2"/>
                </a:solidFill>
              </a:rPr>
              <a:t>.</a:t>
            </a:r>
            <a:endParaRPr lang="sk-SK" sz="3200" b="1" dirty="0">
              <a:solidFill>
                <a:schemeClr val="tx2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95" y="404664"/>
            <a:ext cx="2325505" cy="330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\Desktop\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In the </a:t>
            </a:r>
            <a:r>
              <a:rPr lang="sk-SK" sz="3200" b="1" dirty="0" err="1" smtClean="0">
                <a:solidFill>
                  <a:schemeClr val="tx2"/>
                </a:solidFill>
              </a:rPr>
              <a:t>past</a:t>
            </a:r>
            <a:r>
              <a:rPr lang="sk-SK" sz="3200" b="1" dirty="0" smtClean="0">
                <a:solidFill>
                  <a:schemeClr val="tx2"/>
                </a:solidFill>
              </a:rPr>
              <a:t> poor </a:t>
            </a:r>
            <a:r>
              <a:rPr lang="sk-SK" sz="3200" b="1" dirty="0" err="1" smtClean="0">
                <a:solidFill>
                  <a:schemeClr val="tx2"/>
                </a:solidFill>
              </a:rPr>
              <a:t>people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liked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Janošík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very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much</a:t>
            </a:r>
            <a:r>
              <a:rPr lang="sk-SK" sz="3200" b="1" dirty="0" smtClean="0">
                <a:solidFill>
                  <a:schemeClr val="tx2"/>
                </a:solidFill>
              </a:rPr>
              <a:t>. He </a:t>
            </a:r>
            <a:r>
              <a:rPr lang="sk-SK" sz="3200" b="1" dirty="0" err="1" smtClean="0">
                <a:solidFill>
                  <a:schemeClr val="tx2"/>
                </a:solidFill>
              </a:rPr>
              <a:t>was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brave</a:t>
            </a:r>
            <a:r>
              <a:rPr lang="sk-SK" sz="3200" b="1" dirty="0" smtClean="0">
                <a:solidFill>
                  <a:schemeClr val="tx2"/>
                </a:solidFill>
              </a:rPr>
              <a:t>, </a:t>
            </a:r>
            <a:r>
              <a:rPr lang="sk-SK" sz="3200" b="1" dirty="0" err="1" smtClean="0">
                <a:solidFill>
                  <a:schemeClr val="tx2"/>
                </a:solidFill>
              </a:rPr>
              <a:t>strong</a:t>
            </a:r>
            <a:r>
              <a:rPr lang="sk-SK" sz="3200" b="1" dirty="0" smtClean="0">
                <a:solidFill>
                  <a:schemeClr val="tx2"/>
                </a:solidFill>
              </a:rPr>
              <a:t> and </a:t>
            </a:r>
            <a:r>
              <a:rPr lang="sk-SK" sz="3200" b="1" dirty="0" err="1" smtClean="0">
                <a:solidFill>
                  <a:schemeClr val="tx2"/>
                </a:solidFill>
              </a:rPr>
              <a:t>clever</a:t>
            </a:r>
            <a:r>
              <a:rPr lang="sk-SK" sz="3200" b="1" dirty="0" smtClean="0">
                <a:solidFill>
                  <a:schemeClr val="tx2"/>
                </a:solidFill>
              </a:rPr>
              <a:t>. He </a:t>
            </a:r>
            <a:r>
              <a:rPr lang="sk-SK" sz="3200" b="1" dirty="0" err="1" smtClean="0">
                <a:solidFill>
                  <a:schemeClr val="tx2"/>
                </a:solidFill>
              </a:rPr>
              <a:t>protected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them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with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his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friends</a:t>
            </a:r>
            <a:r>
              <a:rPr lang="sk-SK" sz="32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They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  <a:r>
              <a:rPr lang="sk-SK" sz="3200" b="1" dirty="0" err="1" smtClean="0">
                <a:solidFill>
                  <a:schemeClr val="tx2"/>
                </a:solidFill>
              </a:rPr>
              <a:t>robbed</a:t>
            </a:r>
            <a:endParaRPr lang="sk-SK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 the </a:t>
            </a:r>
            <a:r>
              <a:rPr lang="sk-SK" sz="3200" b="1" dirty="0" err="1" smtClean="0">
                <a:solidFill>
                  <a:schemeClr val="tx2"/>
                </a:solidFill>
              </a:rPr>
              <a:t>rich</a:t>
            </a:r>
            <a:r>
              <a:rPr lang="sk-SK" sz="3200" b="1" dirty="0" smtClean="0">
                <a:solidFill>
                  <a:schemeClr val="tx2"/>
                </a:solidFill>
              </a:rPr>
              <a:t> to </a:t>
            </a:r>
            <a:r>
              <a:rPr lang="sk-SK" sz="3200" b="1" dirty="0" err="1" smtClean="0">
                <a:solidFill>
                  <a:schemeClr val="tx2"/>
                </a:solidFill>
              </a:rPr>
              <a:t>give</a:t>
            </a:r>
            <a:r>
              <a:rPr lang="sk-SK" sz="3200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3200" b="1" dirty="0" smtClean="0">
                <a:solidFill>
                  <a:schemeClr val="tx2"/>
                </a:solidFill>
              </a:rPr>
              <a:t>the poor. </a:t>
            </a:r>
            <a:endParaRPr lang="sk-SK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4" descr="https://encrypted-tbn2.gstatic.com/images?q=tbn:ANd9GcSQoWgh19WzAr8u3N5IVNeIPxKSUTh6lYWFSNh3kLLkQRCnJw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696725" cy="277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\Desktop\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6686568" cy="30003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DDDDDD"/>
              </a:buClr>
              <a:buNone/>
            </a:pPr>
            <a:r>
              <a:rPr lang="sk-SK" sz="2700" b="1" dirty="0" smtClean="0">
                <a:solidFill>
                  <a:prstClr val="white"/>
                </a:solidFill>
              </a:rPr>
              <a:t> </a:t>
            </a:r>
            <a:endParaRPr lang="sk-SK" sz="27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sk-SK" sz="3500" b="1" dirty="0" err="1" smtClean="0"/>
              <a:t>There</a:t>
            </a:r>
            <a:r>
              <a:rPr lang="sk-SK" sz="3500" b="1" dirty="0" smtClean="0"/>
              <a:t> are </a:t>
            </a:r>
            <a:r>
              <a:rPr lang="sk-SK" sz="3500" b="1" dirty="0" err="1" smtClean="0"/>
              <a:t>many</a:t>
            </a:r>
            <a:r>
              <a:rPr lang="sk-SK" sz="3500" b="1" dirty="0" smtClean="0"/>
              <a:t> </a:t>
            </a:r>
            <a:r>
              <a:rPr lang="sk-SK" sz="3500" b="1" dirty="0" err="1" smtClean="0"/>
              <a:t>stories</a:t>
            </a:r>
            <a:r>
              <a:rPr lang="sk-SK" sz="3500" b="1" dirty="0" smtClean="0"/>
              <a:t>, </a:t>
            </a:r>
            <a:r>
              <a:rPr lang="sk-SK" sz="3500" b="1" dirty="0" err="1" smtClean="0"/>
              <a:t>poems</a:t>
            </a:r>
            <a:r>
              <a:rPr lang="sk-SK" sz="3500" b="1" dirty="0" smtClean="0"/>
              <a:t>, </a:t>
            </a:r>
            <a:r>
              <a:rPr lang="sk-SK" sz="3500" b="1" dirty="0" err="1" smtClean="0"/>
              <a:t>cartoon</a:t>
            </a:r>
            <a:r>
              <a:rPr lang="sk-SK" sz="3500" b="1" dirty="0" smtClean="0"/>
              <a:t> </a:t>
            </a:r>
            <a:r>
              <a:rPr lang="sk-SK" sz="3500" b="1" dirty="0" err="1" smtClean="0"/>
              <a:t>series</a:t>
            </a:r>
            <a:r>
              <a:rPr lang="sk-SK" sz="3500" b="1" dirty="0" smtClean="0"/>
              <a:t>, </a:t>
            </a:r>
          </a:p>
          <a:p>
            <a:pPr marL="0" indent="0">
              <a:buNone/>
            </a:pPr>
            <a:r>
              <a:rPr lang="sk-SK" sz="3500" b="1" dirty="0" err="1" smtClean="0"/>
              <a:t>films</a:t>
            </a:r>
            <a:r>
              <a:rPr lang="sk-SK" sz="3500" b="1" dirty="0" smtClean="0"/>
              <a:t> and </a:t>
            </a:r>
            <a:r>
              <a:rPr lang="sk-SK" sz="3500" b="1" dirty="0" err="1" smtClean="0"/>
              <a:t>theatre</a:t>
            </a:r>
            <a:r>
              <a:rPr lang="sk-SK" sz="3500" b="1" dirty="0" smtClean="0"/>
              <a:t> </a:t>
            </a:r>
            <a:r>
              <a:rPr lang="sk-SK" sz="3500" b="1" dirty="0" err="1" smtClean="0"/>
              <a:t>performances</a:t>
            </a:r>
            <a:r>
              <a:rPr lang="sk-SK" sz="3500" b="1" dirty="0" smtClean="0"/>
              <a:t> </a:t>
            </a:r>
            <a:r>
              <a:rPr lang="sk-SK" sz="3500" b="1" dirty="0" err="1" smtClean="0"/>
              <a:t>about</a:t>
            </a:r>
            <a:r>
              <a:rPr lang="sk-SK" sz="3500" b="1" dirty="0" smtClean="0"/>
              <a:t> </a:t>
            </a:r>
            <a:r>
              <a:rPr lang="sk-SK" sz="3500" b="1" dirty="0" err="1" smtClean="0"/>
              <a:t>this</a:t>
            </a:r>
            <a:r>
              <a:rPr lang="sk-SK" sz="3500" b="1" dirty="0" smtClean="0"/>
              <a:t> </a:t>
            </a:r>
            <a:r>
              <a:rPr lang="sk-SK" sz="3500" b="1" dirty="0" err="1" smtClean="0"/>
              <a:t>legendary</a:t>
            </a:r>
            <a:r>
              <a:rPr lang="sk-SK" sz="3500" b="1" dirty="0" smtClean="0"/>
              <a:t> </a:t>
            </a:r>
            <a:r>
              <a:rPr lang="sk-SK" sz="3500" b="1" dirty="0" err="1" smtClean="0"/>
              <a:t>hero</a:t>
            </a:r>
            <a:r>
              <a:rPr lang="sk-SK" sz="3500" b="1" dirty="0" smtClean="0"/>
              <a:t>.</a:t>
            </a:r>
            <a:endParaRPr lang="sk-SK" sz="3500" b="1" dirty="0"/>
          </a:p>
        </p:txBody>
      </p:sp>
      <p:pic>
        <p:nvPicPr>
          <p:cNvPr id="11268" name="Picture 4" descr="http://img.aktuality.sk/stories/2005/Kultura/Film/janosik_puska_film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593" y="5010742"/>
            <a:ext cx="2739435" cy="1800200"/>
          </a:xfrm>
          <a:prstGeom prst="rect">
            <a:avLst/>
          </a:prstGeom>
          <a:noFill/>
        </p:spPr>
      </p:pic>
      <p:pic>
        <p:nvPicPr>
          <p:cNvPr id="11270" name="Picture 6" descr="http://www.moviemania.sk/img/novinky/slovenske-filmy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37" y="2572181"/>
            <a:ext cx="2627785" cy="1751857"/>
          </a:xfrm>
          <a:prstGeom prst="rect">
            <a:avLst/>
          </a:prstGeom>
          <a:noFill/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644" y="3213289"/>
            <a:ext cx="2762711" cy="213459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34" y="4743457"/>
            <a:ext cx="2686050" cy="17049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87574"/>
            <a:ext cx="1677566" cy="149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\Desktop\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2" y="68326"/>
            <a:ext cx="9144000" cy="7073900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8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sz="8800" dirty="0" smtClean="0">
                <a:solidFill>
                  <a:srgbClr val="002060"/>
                </a:solidFill>
              </a:rPr>
              <a:t> </a:t>
            </a:r>
            <a:endParaRPr lang="sk-SK" sz="8800" dirty="0">
              <a:solidFill>
                <a:srgbClr val="002060"/>
              </a:solidFill>
            </a:endParaRPr>
          </a:p>
        </p:txBody>
      </p:sp>
      <p:pic>
        <p:nvPicPr>
          <p:cNvPr id="4" name="Obrázok 3" descr="C:\Users\Thinkpad\AppData\Local\Microsoft\Windows\INetCache\Content.Word\IMG_20190301_1217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5829">
            <a:off x="383015" y="4241833"/>
            <a:ext cx="263842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49" name="Picture 1" descr="IMG_20190301_13254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58" y="68326"/>
            <a:ext cx="5389931" cy="404595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9304" y="4511564"/>
            <a:ext cx="1778824" cy="2428521"/>
          </a:xfrm>
          <a:prstGeom prst="rect">
            <a:avLst/>
          </a:prstGeom>
          <a:noFill/>
        </p:spPr>
      </p:pic>
      <p:pic>
        <p:nvPicPr>
          <p:cNvPr id="2051" name="Picture 3" descr="IMG_20190301_1153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886">
            <a:off x="6288258" y="4469784"/>
            <a:ext cx="2416228" cy="181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683568" y="620688"/>
            <a:ext cx="21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We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also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like</a:t>
            </a:r>
            <a:r>
              <a:rPr lang="sk-SK" sz="2400" b="1" dirty="0" smtClean="0"/>
              <a:t> </a:t>
            </a:r>
            <a:r>
              <a:rPr lang="sk-SK" sz="2400" b="1" dirty="0" smtClean="0"/>
              <a:t>Jánošík so </a:t>
            </a:r>
            <a:r>
              <a:rPr lang="sk-SK" sz="2400" b="1" dirty="0" err="1" smtClean="0"/>
              <a:t>we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did</a:t>
            </a:r>
            <a:r>
              <a:rPr lang="sk-SK" sz="2400" b="1" dirty="0" smtClean="0"/>
              <a:t> </a:t>
            </a:r>
            <a:r>
              <a:rPr lang="sk-SK" sz="2400" b="1" dirty="0" smtClean="0"/>
              <a:t>a </a:t>
            </a:r>
            <a:r>
              <a:rPr lang="sk-SK" sz="2400" b="1" dirty="0" err="1" smtClean="0"/>
              <a:t>small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project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about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his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life</a:t>
            </a:r>
            <a:r>
              <a:rPr lang="sk-SK" sz="2400" b="1" dirty="0" smtClean="0"/>
              <a:t> and </a:t>
            </a:r>
            <a:r>
              <a:rPr lang="sk-SK" sz="2400" b="1" dirty="0" err="1" smtClean="0"/>
              <a:t>his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appearance</a:t>
            </a:r>
            <a:r>
              <a:rPr lang="sk-SK" sz="2400" b="1" dirty="0" smtClean="0"/>
              <a:t>.  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832977" y="6473952"/>
            <a:ext cx="125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Class</a:t>
            </a:r>
            <a:r>
              <a:rPr lang="sk-SK" dirty="0" smtClean="0"/>
              <a:t> 5. C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20107" y="5973672"/>
            <a:ext cx="125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Adam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04821" y="4072466"/>
            <a:ext cx="125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Jacob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242504" y="4297313"/>
            <a:ext cx="110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Paul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178</Words>
  <Application>Microsoft Office PowerPoint</Application>
  <PresentationFormat>Prezentácia na obrazovke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Calibri</vt:lpstr>
      <vt:lpstr>Century Schoolbook</vt:lpstr>
      <vt:lpstr>Wingdings</vt:lpstr>
      <vt:lpstr>Wingdings 2</vt:lpstr>
      <vt:lpstr>Arkáda</vt:lpstr>
      <vt:lpstr>   Juraj                   Jánošík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Juraj Jánošík</dc:title>
  <dc:creator>5AB</dc:creator>
  <cp:lastModifiedBy>david hmira</cp:lastModifiedBy>
  <cp:revision>39</cp:revision>
  <dcterms:created xsi:type="dcterms:W3CDTF">2014-03-24T07:45:10Z</dcterms:created>
  <dcterms:modified xsi:type="dcterms:W3CDTF">2019-03-19T20:04:48Z</dcterms:modified>
</cp:coreProperties>
</file>