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66" r:id="rId3"/>
    <p:sldId id="268" r:id="rId4"/>
    <p:sldId id="258" r:id="rId5"/>
    <p:sldId id="267" r:id="rId6"/>
    <p:sldId id="260" r:id="rId7"/>
    <p:sldId id="269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>
        <p:scale>
          <a:sx n="75" d="100"/>
          <a:sy n="75" d="100"/>
        </p:scale>
        <p:origin x="-32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4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13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40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9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54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86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4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6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4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3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0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9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2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8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612" y="0"/>
            <a:ext cx="8828088" cy="2540000"/>
          </a:xfrm>
        </p:spPr>
        <p:txBody>
          <a:bodyPr>
            <a:normAutofit/>
          </a:bodyPr>
          <a:lstStyle/>
          <a:p>
            <a:pPr algn="ctr"/>
            <a:r>
              <a:rPr lang="sk-SK" sz="8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Slovakia</a:t>
            </a:r>
            <a:endParaRPr lang="sk-SK" sz="8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8" descr="data:image/jpg;base64,%20/9j/4AAQSkZJRgABAQEAYABgAAD/2wBDAAUDBAQEAwUEBAQFBQUGBwwIBwcHBw8LCwkMEQ8SEhEPERETFhwXExQaFRERGCEYGh0dHx8fExciJCIeJBweHx7/2wBDAQUFBQcGBw4ICA4eFBEUHh4eHh4eHh4eHh4eHh4eHh4eHh4eHh4eHh4eHh4eHh4eHh4eHh4eHh4eHh4eHh4eHh7/wAARCACWAO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e8M6FobeG9KdtF0xmNjCSTapz8i89K0f7B0L/oB6X/4CR/4UeF/+RY0n/rxg/wDRa1o0AZ39g6F/0A9L/wDASP8Awo/sHQv+gHpf/gJH/hWjRQBnf2DoX/QD0v8A8BI/8KP7B0L/AKAel/8AgJH/AIVo0UAZ39g6F/0A9L/8BI/8KP7B0L/oB6X/AOAkf+FaNFAGd/YOhf8AQD0v/wABI/8ACj+wdC/6Ael/+Akf+FaNFAGd/YOhf9APS/8AwEj/AMKP7B0L/oB6X/4CR/4Vo0UAZ39g6F/0A9L/APASP/Cj+wdC/wCgHpf/AICR/wCFaNFAGd/YOhf9APS//ASP/Cj+wdC/6Ael/wDgJH/hWjRQBnf2DoX/AEA9L/8AASP/AAo/sHQv+gHpf/gJH/hWjRQBnf2DoX/QD0v/AMBI/wDCj+wdC/6Ael/+Akf+FaNFAGd/YOhf9APS/wDwEj/wo/sHQv8AoB6X/wCAkf8AhWjRQBnf2DoX/QD0v/wEj/wo/sHQv+gHpf8A4CR/4Vo0UAZ39g6F/wBAPS//AAEj/wAKP7B0L/oB6X/4CR/4Vo0UAZ39g6F/0A9L/wDASP8AwoOg6F/0A9L/APASP/CtGigD508V6Vpa+KNWVdMsQBezAAW68fOfairvi3/katX/AOv6b/0M0UAe2+F/+RY0n/rxg/8ARa1o1neF/wDkWNJ/68YP/Ra1o0AFFFFABRXl+ofHXwBYajcWNxdX4lt5Wik22jEBlODz3qEftAfDrvdaj/4BtXM8Zh07OaPahw3m80msNO3+Fnq1FeU/8NAfDn/n71L/AMAmo/4X/wDDn/n61L/wCal9ew/86L/1Yzf/AKBp/wDgL/yPVqK8p/4aA+HP/P3qX/gE1H/DQHw5/wCfvUv/AACaj69h/wCdB/qxm/8A0DT/APAX/kerUV5T/wANAfDn/n61H/wDarmh/G7wHrGsWmlWV1fG5u5VhiD2jAFj0ye1NYyhLRTRE+HM1pxcp4eaS/us9KooorpPFCiiigAooooAKKKKACiiigAooooAKKKKACiiigDwHxb/AMjVq/8A1/Tf+hmijxb/AMjVq/8A1/Tf+hmigD23wv8A8ixpP/XjB/6LWtGs/wALg/8ACMaTwf8Ajxg/9FrWjg+hoC6Eopdreh/KjB9KTBWufAHjf/kcta/6/wCf/wBGNWOetbHjf/kcta/6/wCf/wBGNWRXwNX436n9d4F2wtP/AAr8hBXY/DX4f6n48luodHv9PgntgGkjuZGVip/iGAc81x3btXsH7Jcrr8UJI1Pyvp8u4fQritsHThUrRhPZnl8S4yvhMtrYjDtKcFdXVzkfiV8PdU8BPaQ6vf6fNPdbmSK2kZmVR/EcgcZrja9R/ainkl+L19G/3YbeGNBnoNuf5k15d27UsXCEK0owWiNOHcTXxOW0a+Ilec1d2Vlrrb5AOtdV8If+Sn+Gv+wjF/OuW711Pwh/5Kf4a/7CMX86jD/xY+p0Zw75fX/wy/8ASWfdlFLg+ho2t6H8q+9P5M0EopcH0NGD6GgLoSilwfQ0YPoaAuhKKXB9DRg+hoC6EopcH0NGD6GgLoSilwfQ0YPoaAuhKKXB9DRg+hoC6EopcH0NG1vQ0BdHgHi3/katX/6/pv8A0M0UeLQf+Eq1fg/8f03/AKGaKBXR8iW/ijxMtvGq+JNYVQigAX0oAGOg5+lSf8JT4o/6GXWv/A+X/wCKrFh/1Sf7g/lTq/Q404WTsj55zlfc2P8AhKfFH/Qy61/4Hy//ABVekfsx69r158cPDtvea5qlzA8ku6Oa8kdW/dP1BODzivH69P8A2WP+S8eGv+uk3/op6wxlOCw83boaUZy9pHXqHjf/AJHPWv8Ar/n/APRjVd+GA3fELQVKRPGb2MSrKAUMZPz7s8Y25ql43/5HLWv+v+f/ANGNXTfAjStL174gwaFrNit3Z30MisCSrIwG4MpHIPH61+F04uWIsu5/YeOrRo5K5yvZU9bb25fl+Z7B4vsv2eYNUmbUJLJbgH54rB5Co/CP5fyrS+ER+Dx8XEeB1uP7V+zP9/zeY8jd97j0qjqv7NvhqZmbTte1KyHO1ZFSQA/Xgmuh+F/wc03wN4lOt2uuXV5MbdofLkjVVwcZPH0r6CnSrqsuanFK5+PY3H5U8tnTp42tKfLpF35b+ata3zMT4of8KUPjW7HjEXH9sBE84p5uMbfl+7x0qPwVa/ACW+3aM2nPesMRR6gz8HtgScVrfEX4J6T4x8UXWv3GvXdpPcIqmNI0ZVKjHfmsrR/2b/C0EiPqOt6lfAY3Km2JT+WTSlSrOq7U42vuVQx+ULLoQnja0ZcqvFXcb9krWt8z5o19Z112/FyoWb7VJvUYwp3HgY7Vu/CD/kqHhr/sJQ/zrT+PWn6Vo/xDuNF0bS4rCzsYY41C5LSkruLsTyT82PwrM+EH/JUPDX/YSh/9CrweVwxKi+5+uSxCxORSqxVk6bf/AJK7dzJ+O3iLxDbfGTxXb22varBCmpSBI4ryRVUccAA4FcX/AMJT4o/6GXWv/A+X/wCKrofj/wD8lr8Xf9hOT+lcNX7thqcPYx06I/j2c5c71Nj/AISrxR/0Mutf+B8v/wAVR/wlXij/AKGXWv8AwPl/+KrHorb2cey+5E88u5sf8JV4o/6GXWv/AAPl/wDiqP8AhKvFH/Qy61/4Hy//ABVY9FHs49l9yDnl3Nj/AISrxR/0Mutf+B8v/wAVR/wlXij/AKGXWv8AwPl/+KrHoo9nHsvuQc8u5sf8JV4o/wChl1r/AMD5f/iqP+Eq8Uf9DLrX/gfL/wDFVj0Uezj2X3IOeXc2P+Eq8Uf9DLrX/gfL/wDFUf8ACVeKP+hl1r/wPl/+KrHoo9nHsvuQc8u5sf8ACVeKP+hl1r/wPl/+Ko/4SrxR/wBDLrX/AIHy/wDxVY9FHs4dl9yDnl3Nj/hKvFH/AEMutf8AgfL/APFUf8JV4o/6GXWv/A+X/wCKrHopqnC+y+5Bzy7jLrXNbe5ld9Z1JmZyWJunJJz9aKz5/wDXyf7x/nRXlOMb7HWpS7mjD/qk/wBwfyp1Nh/1Sf7g/lTq9WPwo4nuFen/ALLH/JePDX/XSb/0U9eYV6b+y26p8ePDJdgoMsqjJ6kxNgVhjP8Ad5+hrR/iR9R3jf8A5HLWv+v+f/0Y1L4U8S6v4Xv5L/RLhba7eIxed5YZlU4ztz0PFHjpWXxrrispBGoT8Ef7ZrGNfgc5ONRtb3P7Tw1GnicDTp1I3i4x0ez0NbU/E3iLU7k3Goa5qFxL/ea4bj6c8V6f+yrfXlx8T2juLy5lj/s+Y7XmYjOV55NeNV67+yaP+Lpt/wBg+b+a11YGpKWJhzPqeHxVhaNLJcQoxStF7JaFf9pS+vrf4u6nHBfXMUYjhwqSsoHyD0NcJpHivxLpFx9o03XtRtpOOVnbB+oJwfyrs/2nMf8AC4tV/wCucP8A6LFeZGoxVWUa83FtanRw7hKFbJ8PGcE1yRvdLXTqbPi3xJq3inU01LWpknvFiERlWMIXUdM44J960vhB/wAlQ8Nf9hKH/wBCrlBXZ/BC3+1fFjw3FkjF6r8f7ILf0rOjJzrRb3ujszOjTw2V1qdNJRUJWXbRnHfH/wD5LX4u/wCwnJ/SuGrt/j2yv8afF7KwK/2nIP5VxFfvmG/gw9EfxjP438wooorYkKKKKACiiigAooooAKKKKACiiigAoooprcDMn/18n+8f50UT/wCvk/3j/OivJe51rY0Yf9Un+4P5U6mw/wCqT/cH8qdXpx+FHJJ6hW54C1d9B8b6HrUbbDZX8MpP+yHG79Caw6KJxUotPqNOzTPe/wBonSBpXxV1SSNcQX+28hI6EOOcfiDXndep3dz/AMLM+BuneJFJm17wqBY6ko+9Jb/wSY+mD+DV4Vq2qTvctHbs0caHHBwTX5A+G8TicwqUIaJa3Z/SeW+IGBwHD1DE1rykvc5Vu2vXbS2pvXM0dtEZZm2qPXvUngv4la14N119W0GC1W4aFoQbhC4AYjJxkc8Vx01xPKqpNKzhem45qKvscm4Tw+DXtK/vyv8AJH5zxZ4lYvOIvD4NOnSa12bf3dDsvFnxD1bxZ4jl1zXILb7TMqLIbdCi/KAM45p0EiTxCSJgykcGuLHFSxXE8cZSKV0UnJ2nHNTnHCFDFWnh/clfXszThPxLxWUx+r41OpTStHZONumvQ7KvVP2YLFZfiT/bE2BbaRZy3UrEfdGNo/mfyNeFaTqk63CQzs0iO20E8kGvoDxEsfwu/Z5u4Lpxb+J/F2I0i/5aR2/fOOny559W9q+TpcOYnC5lCjU23uux95nfH2BzDh6rWoO0pe5yvdN7/K3U+evFWpnWfE+q6uQf9MvJZxnrhmJH86zaAMDA4or9dirJRXQ/nJu7uFFFFMVwooooC4UUUUBdBRRRQF0FFFFAXQUUUUBdBRRRTW4XMyf/AF8n+8f50UlwR58n+8f50V5Dep2LY6aDQ7wwp80X3B3PpT/7CvP70X5mt+2/494v90U/Nfm74yzKLtdfcf0jS8LMgnBScZa/3mc7/YV5/ei/M0f2FeY+9F+Zro9xo3Gj/XTM+6+41/4hTw//ACy/8CZo/B3xFrHw+8WrqkaQXen3KG31GzY/LPCeo6dR1Hvx3rS+Nnwvh0W2Txt4LkOpeEL87w0fzNYseqPjoucgE9Oh7Z5vJrsvhn8QNU8F3UsKxx3+kXXy3mnzcxyKeCRngHH51tguL8SsV7XEJO+jsrHi5/4V4Z4NrLW1NO9m730/Bni1FfQ2t/CHwb8QIZNX+FOtwafenLTaFfvs2seSIz1A/Me4ryHxb8PvGnhOV49f8OajaqhIMwhLxH3DrlTX6Tg8zwuLjzUpo/BcbluJwNV0a8HGS7qxy9HSuu8GfDbxx4vuI49C8OX00bnH2iSIxwgepdsD8q9l0v4WfD34XQx6p8SNTi8Qa2oDwaNa8xBh03d2Gf72B7GpxuaYbBxbqS17FZfleKzCqqWHg3JmD8AvhpZ29uvxK+IStY+H7ACexglGGvpByrbTyU9P7x9q4v4s61r3xA8aXev38kaxkmO0gycQQg/KoHr3Pua6H4j+OtY8a6mtxelLeyg+W0sYeIoV7YHc4xzXKZr82xnF2KeIdSjZdFdXP3rI/CrBrCJZi25vWydkv8znf7CvP70X5mj+wrz+9F+Zro9xo3Gs/wDXTM+6+49j/iFPD/8ALL/wJnOf2Fef3ovzNH9hXn96L8zXR7jRuNH+umZ919wf8Qp4f/ll/wCBM5z+wrz+9F+Zo/sK8/vRfma6PcaNxo/10zPuvuD/AIhTw/8Ayy/8CZzn9hXn96L8zR/YV5/ei/M10e40bjR/rpmfdfcH/EKeH/5Zf+BM5z+wrz+9F+Zo/sK8/vRfma6PcaNxo/10zPuvuD/iFPD/APLL/wACZzn9hXn96L8zR/YV5/ei/M10e40bjR/rpmfdfcH/ABCnh/8All/4EznP7CvP70X5mj+wrz+9F+Zro9xo3Gj/AF0zPuvuD/iFPD/8sv8AwJnOf2Fef3ovzNH9hXn9+L8zXR7jRk5pf66Zn3X3B/xCnh/+WX/gTODudHuhcyj92fnP8XvRW1eE/bJuT/rG/nRXYuJMc1e6+4+RnwRlUZONpaf3v+Ab1v8A8e0X+6P5U+mW/wDx7Rf7o/lT6+Jn8TP3DDfw4+i/IKKKKk6AooooEPilkhlWWF3ikU/K6MVYfQjpXf8Ahv4yePNFiW3/ALVGo2oAUwX0YlUr6Z6/rXntFa069Sk7wlY4MZleDx0eTE0lNeaueheKPjJ4816J7dtV/s60YYEFinlAD03D5v1rgJ5ZJ5WlmkeSRjlndiST7k8mmUUVK9Sp8crjweV4PBR5MPSUV5IKKKKyO8KKKKACiiigAooooAKKKKACiiigAooooAKKKKACgdaKB1oEznr3/j8n/wCujfzoovf+Pyf/AK6N/OivZjsj82rfxJerN63/AOPaL/dH8qfTLf8A49ov90fyp9eRP4mfoWG/hx9F+QUUUVJ0BRRRQAUUUUAFFFFABRRRQAUUUUAFFFFABRRRQAUUUUAFFFFABRRRQAUUUUAFA60UDrQI569/4/J/+ujfzoovf+Pyf/ro386K9mOyPzat/El6svwapbiCMbJeFHYf4086rbf3JvyH+NFFckqUb7H0tLGVlBWl0XYP7Vtv7k35D/Gj+1bb+5N+Q/xooqfZQ7Gv16v/ADfgg/tW2/uTfkP8aP7Vtv7k35D/ABooo9lDsH16v/N+CD+1bb+5N+Q/xo/tW2/uTfkP8aKKPZQ7B9er/wA34IP7Vtv7k35D/Gj+1bb+5N+Q/wAaKKPZQ7B9er/zfgg/tW2/uTfkP8aP7Vtv7k35D/Giij2UOwvr1f8Am/BB/att/cm/If40f2rbf3JvyH+NFFHsodg+vV/5vwQf2rbf3JvyH+NH9q239yb8h/jRRR7KHYPr1f8Am/BB/att/cm/If40f2tbf3JvyH+NFFHsodg+vV/5vwQf2rbf3JvyH+NH9q239yb8h/jRRR7KHYf16v8Azfgg/tW2/uTfkP8AGj+1bb+5N+Q/xooo9lDsH16v/N+CD+1bb+5N+Q/xo/tW2/uTfkP8aKKPZQ7B9er/AM34IP7Wtv7k35D/ABo/tW2/uTfkP8aKKPZQ7B9er/zfgg/tW2/uTfkP8aUarbZ+5L+Q/wAaKKFShfYPr1f+b8EYd3exNdSttfl2PQetFFFeqoRsfD1K03Ju5//Z"/>
          <p:cNvSpPr>
            <a:spLocks noChangeAspect="1" noChangeArrowheads="1"/>
          </p:cNvSpPr>
          <p:nvPr/>
        </p:nvSpPr>
        <p:spPr bwMode="auto">
          <a:xfrm>
            <a:off x="212725" y="-144463"/>
            <a:ext cx="324766" cy="3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Výsledok vyhľadávania obrázkov pre dopyt slova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334655"/>
            <a:ext cx="3810000" cy="253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Country is </a:t>
            </a:r>
            <a:r>
              <a:rPr lang="sk-SK" sz="2400" b="1" cap="none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sk-SK" sz="24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b="1" cap="none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beautiful.</a:t>
            </a:r>
            <a:r>
              <a:rPr lang="sk-SK" sz="24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4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am happy I live in Slovakia.</a:t>
            </a:r>
            <a:br>
              <a:rPr lang="sk-SK" sz="24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k-SK" sz="2400" b="1" cap="none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Výsledok vyhľadávania obrázkov pre dopyt i love slovak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24" y="1951831"/>
            <a:ext cx="7099475" cy="39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858994"/>
            <a:ext cx="9905998" cy="1478570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lovakia or </a:t>
            </a:r>
            <a:r>
              <a:rPr lang="sk-SK" sz="2400" b="1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Slovak </a:t>
            </a:r>
            <a:r>
              <a:rPr lang="sk-SK" sz="2400" b="1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Republic</a:t>
            </a:r>
            <a: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b="1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country in Central Europe.</a:t>
            </a:r>
            <a:b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k-SK" sz="2400" b="1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b="1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bordered by the Czech Republic, Austria, Hungary, Poland and </a:t>
            </a:r>
            <a:r>
              <a:rPr lang="sk-SK" sz="2400" b="1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Ukraine</a:t>
            </a:r>
            <a: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400" b="1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k-SK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8" name="Picture 6" descr="Výsledok vyhľadávania obrázkov pre dopyt slova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49" y="2130008"/>
            <a:ext cx="63055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858994"/>
            <a:ext cx="9905998" cy="1478570"/>
          </a:xfrm>
        </p:spPr>
        <p:txBody>
          <a:bodyPr>
            <a:normAutofit/>
          </a:bodyPr>
          <a:lstStyle/>
          <a:p>
            <a:pPr algn="l"/>
            <a:r>
              <a:rPr lang="sk-SK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Slovakia there are four seasons – spring, summer, autumn, winter.</a:t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season lasts three months.</a:t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k-SK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Výsledok vyhľadávania obrázkov pre dopyt four seasons in slova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19300"/>
            <a:ext cx="6600825" cy="4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4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population is over 5 million. </a:t>
            </a:r>
            <a:r>
              <a:rPr lang="sk-SK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 official language is 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Slovak.</a:t>
            </a:r>
            <a:endParaRPr lang="sk-SK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 descr="Výsledok vyhľadávania obrázkov pre dopyt slovakia population peop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07" y="2097088"/>
            <a:ext cx="6563948" cy="437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capital and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largest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city is Bratislava.</a:t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buildings,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bridges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river</a:t>
            </a:r>
            <a:r>
              <a:rPr lang="sk-SK" sz="2400" strike="sng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strike="sngStrike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Donau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Danube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Bratislava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Castle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others sights – Castle Devin, St </a:t>
            </a:r>
            <a:r>
              <a:rPr lang="sk-SK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Martin's 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Cathedral,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Church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St.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Elisabeth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k-SK" sz="2400" u="sng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400" u="sng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k-SK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Výsledok vyhľadávania obrázkov pre dopyt bratislav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84" t="7" r="34590" b="7"/>
          <a:stretch/>
        </p:blipFill>
        <p:spPr bwMode="auto">
          <a:xfrm>
            <a:off x="-813636" y="1857245"/>
            <a:ext cx="7649151" cy="40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upload.wikimedia.org/wikipedia/commons/thumb/3/36/Kosciol_Elzbiety_w_Bratyslawie.JPG/150px-Kosciol_Elzbiety_w_Bratyslaw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2703129"/>
            <a:ext cx="2286000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8/85/Katedr%C3%A1la_sv._Martina_02.jpg/155px-Katedr%C3%A1la_sv._Martina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3208956"/>
            <a:ext cx="236220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biggest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mountains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Tatras, where we can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highest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peaks, many lakes, waterfalls, uniqe plants and animals.</a:t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highest peak is Gerlachovský Štít. </a:t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peaks – Kriváň, Lomnický Štít.</a:t>
            </a:r>
            <a:endParaRPr lang="sk-SK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4" descr="Výsledok vyhľadávania obrázkov pre dopyt tatra mounta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49" y="2236788"/>
            <a:ext cx="5309975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ok vyhľadávania obrázkov pre dopyt tatra mountains gerl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24" y="3261706"/>
            <a:ext cx="4187825" cy="31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Slovakia</a:t>
            </a:r>
            <a:r>
              <a:rPr lang="sk-SK" sz="2400" cap="none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 are many beautiful</a:t>
            </a:r>
            <a:r>
              <a:rPr lang="sk-SK" sz="2400" strike="sng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castles, churches, historical ruins and other</a:t>
            </a:r>
            <a:r>
              <a:rPr lang="sk-SK" sz="2400" strike="sng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monumensts.</a:t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most visited are Spis Castle, Bojnice Castle, Castle Devin, Orava Castle.</a:t>
            </a:r>
            <a:endParaRPr lang="sk-SK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http://www.slovakia.com/photos/photographer/11/1361297304_bigstock-Beautiful-Slovakia-Castle-At-S-409269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97088"/>
            <a:ext cx="531256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lovakia.com/photos/photographer/11/1360853397_bigstock-Spissky-Castle-Slovakia-31745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943100"/>
            <a:ext cx="4378325" cy="291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ojnice Cas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940042"/>
            <a:ext cx="2709862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ational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Slovak</a:t>
            </a:r>
            <a:r>
              <a:rPr lang="sk-SK" sz="2400" strike="sngStrike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gnocchi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Halušky, </a:t>
            </a:r>
            <a:r>
              <a:rPr lang="sk-SK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jaternice </a:t>
            </a:r>
            <a: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tripe</a:t>
            </a:r>
            <a: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soup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Kapustnica </a:t>
            </a:r>
            <a: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Sauerkraut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soup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zemiakové 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placky –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potato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pancakes</a:t>
            </a:r>
            <a:r>
              <a:rPr lang="en-US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sweets and cookies are parené buchty </a:t>
            </a:r>
            <a: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steamed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dumplings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makovník </a:t>
            </a:r>
            <a:r>
              <a:rPr lang="en-US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poppy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famous Skalický trdelník. </a:t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k-SK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62" name="Picture 18" descr="Výsledok vyhľadávania obrázkov pre dopyt haluš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13" y="2344313"/>
            <a:ext cx="4612388" cy="308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upload.wikimedia.org/wikipedia/commons/thumb/2/29/SkalickyTrdelnik.JPG/1024px-SkalickyTrdel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97" y="3834082"/>
            <a:ext cx="4171204" cy="270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upload.wikimedia.org/wikipedia/commons/f/f7/Silvestrovska_kapust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498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4826000" y="1638300"/>
            <a:ext cx="609600" cy="2400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778500" y="711200"/>
            <a:ext cx="1371600" cy="2425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2794000" y="990600"/>
            <a:ext cx="622300" cy="165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Slovakia has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got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famous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athletes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cap="none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</a:t>
            </a:r>
            <a:r>
              <a:rPr lang="en-US" sz="2400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Sagan, Anastazia Kuzmina, Dominika Cibulková, Marek Hamšík, hockey players.</a:t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very proud of them. </a:t>
            </a:r>
            <a:b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400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endParaRPr lang="sk-SK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Výsledok vyhľadávania obrázkov pre dopyt sag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99406"/>
            <a:ext cx="4659312" cy="348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marek hamsik slovak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892300"/>
            <a:ext cx="2605087" cy="389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ok vyhľadávania obrázkov pre dopyt slovakia hockey 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82" y="3862972"/>
            <a:ext cx="4186394" cy="27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176</TotalTime>
  <Words>117</Words>
  <Application>Microsoft Office PowerPoint</Application>
  <PresentationFormat>Vlastní</PresentationFormat>
  <Paragraphs>10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Circuit</vt:lpstr>
      <vt:lpstr>Slovakia</vt:lpstr>
      <vt:lpstr>Slovakia or the Slovak Republic is a country in Central Europe. - it is bordered by the Czech Republic, Austria, Hungary, Poland and Ukraine  </vt:lpstr>
      <vt:lpstr>In Slovakia there are four seasons – spring, summer, autumn, winter. Each season lasts three months. </vt:lpstr>
      <vt:lpstr>The population is over 5 million.  The official language is Slovak.</vt:lpstr>
      <vt:lpstr>The capital and the largest city is Bratislava. There are many buildings, bridges, the river Donau Danube, Bratislava Castle and others sights – Castle Devin, St Martin's Cathedral, the Church of St. Elisabeth.  </vt:lpstr>
      <vt:lpstr>The biggest mountains are the High Tatras, where we can find  the highest peaks, many lakes, waterfalls, uniqe plants and animals. The highest peak is Gerlachovský Štít.  The other peaks – Kriváň, Lomnický Štít.</vt:lpstr>
      <vt:lpstr>In Slovakia, there are many beautifull castles, churches, historical ruins and others monumensts. The most visited are Spis Castle, Bojnice Castle, Castle Devin, Orava Castle.</vt:lpstr>
      <vt:lpstr>National Slovak food is gnocchi - Halušky, jaternice – tripe, soup Kapustnica - Sauerkraut soup,  zemiakové placky – potato pancakes. Traditional sweets and cookies are parené buchty - steamed dumplings,  makovník - poppy pie and famous Skalický trdelník.   </vt:lpstr>
      <vt:lpstr>Slovakia has got famous sport athletes, for example: Peter Sagan, Anastazia Kuzmina, Dominika Cibulková, Marek Hamšík, hockey players. We are very proud of them.                </vt:lpstr>
      <vt:lpstr>Our Country is very beautiful. I am happy I live in Slovakia.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Slovakia</dc:title>
  <dc:creator>Anna Fojtíková</dc:creator>
  <cp:lastModifiedBy>johanes</cp:lastModifiedBy>
  <cp:revision>28</cp:revision>
  <dcterms:created xsi:type="dcterms:W3CDTF">2018-02-13T18:18:53Z</dcterms:created>
  <dcterms:modified xsi:type="dcterms:W3CDTF">2018-02-26T13:54:41Z</dcterms:modified>
</cp:coreProperties>
</file>