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04248-D993-424A-98CF-2A57127A0CE0}" v="590" dt="2019-01-10T10:59:13.429"/>
    <p1510:client id="{516153EF-7E02-492F-B06C-53AEB2E53349}" v="448" dt="2019-01-10T15:20:11.985"/>
    <p1510:client id="{DCB5E269-D566-43D2-ACFE-747339205C34}" v="78" dt="2019-01-10T10:53:15.338"/>
    <p1510:client id="{FFA59BF8-B54B-D594-41FF-30CB9D0BF633}" v="57" dt="2019-01-10T10:58:08.728"/>
    <p1510:client id="{FA28A380-9528-5894-AB92-97F0F7705892}" v="51" dt="2019-01-10T14:59:49.522"/>
    <p1510:client id="{C45BDD4A-5E34-47CC-96FB-FBA08259AEF5}" v="10" dt="2019-01-10T15:07:34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yhä Frida Unnukka" userId="S::o_frida.hayha@edu.kuopio.fi::53f0f7a6-75d4-4277-bebd-77b936946cda" providerId="AD" clId="Web-{FA28A380-9528-5894-AB92-97F0F7705892}"/>
    <pc:docChg chg="addSld delSld modSld">
      <pc:chgData name="Häyhä Frida Unnukka" userId="S::o_frida.hayha@edu.kuopio.fi::53f0f7a6-75d4-4277-bebd-77b936946cda" providerId="AD" clId="Web-{FA28A380-9528-5894-AB92-97F0F7705892}" dt="2019-01-10T14:59:49.522" v="83" actId="20577"/>
      <pc:docMkLst>
        <pc:docMk/>
      </pc:docMkLst>
      <pc:sldChg chg="modSp">
        <pc:chgData name="Häyhä Frida Unnukka" userId="S::o_frida.hayha@edu.kuopio.fi::53f0f7a6-75d4-4277-bebd-77b936946cda" providerId="AD" clId="Web-{FA28A380-9528-5894-AB92-97F0F7705892}" dt="2019-01-10T14:59:48.147" v="81" actId="20577"/>
        <pc:sldMkLst>
          <pc:docMk/>
          <pc:sldMk cId="1096042052" sldId="261"/>
        </pc:sldMkLst>
        <pc:spChg chg="mod">
          <ac:chgData name="Häyhä Frida Unnukka" userId="S::o_frida.hayha@edu.kuopio.fi::53f0f7a6-75d4-4277-bebd-77b936946cda" providerId="AD" clId="Web-{FA28A380-9528-5894-AB92-97F0F7705892}" dt="2019-01-10T14:55:46.351" v="79" actId="20577"/>
          <ac:spMkLst>
            <pc:docMk/>
            <pc:sldMk cId="1096042052" sldId="261"/>
            <ac:spMk id="6" creationId="{3BB1756B-41A5-4D9B-A545-ECB1A64BE7FD}"/>
          </ac:spMkLst>
        </pc:spChg>
        <pc:spChg chg="mod">
          <ac:chgData name="Häyhä Frida Unnukka" userId="S::o_frida.hayha@edu.kuopio.fi::53f0f7a6-75d4-4277-bebd-77b936946cda" providerId="AD" clId="Web-{FA28A380-9528-5894-AB92-97F0F7705892}" dt="2019-01-10T14:59:48.147" v="81" actId="20577"/>
          <ac:spMkLst>
            <pc:docMk/>
            <pc:sldMk cId="1096042052" sldId="261"/>
            <ac:spMk id="8" creationId="{677EEE16-FABE-4085-8D81-2404F71B4323}"/>
          </ac:spMkLst>
        </pc:spChg>
      </pc:sldChg>
      <pc:sldChg chg="new del">
        <pc:chgData name="Häyhä Frida Unnukka" userId="S::o_frida.hayha@edu.kuopio.fi::53f0f7a6-75d4-4277-bebd-77b936946cda" providerId="AD" clId="Web-{FA28A380-9528-5894-AB92-97F0F7705892}" dt="2019-01-10T14:48:11.055" v="1"/>
        <pc:sldMkLst>
          <pc:docMk/>
          <pc:sldMk cId="1970201059" sldId="262"/>
        </pc:sldMkLst>
      </pc:sldChg>
      <pc:sldChg chg="modSp new">
        <pc:chgData name="Häyhä Frida Unnukka" userId="S::o_frida.hayha@edu.kuopio.fi::53f0f7a6-75d4-4277-bebd-77b936946cda" providerId="AD" clId="Web-{FA28A380-9528-5894-AB92-97F0F7705892}" dt="2019-01-10T14:51:34.602" v="37" actId="20577"/>
        <pc:sldMkLst>
          <pc:docMk/>
          <pc:sldMk cId="3494797083" sldId="262"/>
        </pc:sldMkLst>
        <pc:spChg chg="mod">
          <ac:chgData name="Häyhä Frida Unnukka" userId="S::o_frida.hayha@edu.kuopio.fi::53f0f7a6-75d4-4277-bebd-77b936946cda" providerId="AD" clId="Web-{FA28A380-9528-5894-AB92-97F0F7705892}" dt="2019-01-10T14:49:42.820" v="13" actId="20577"/>
          <ac:spMkLst>
            <pc:docMk/>
            <pc:sldMk cId="3494797083" sldId="262"/>
            <ac:spMk id="2" creationId="{1E91AB78-E5F6-406D-B1BE-8F24B13EA8A4}"/>
          </ac:spMkLst>
        </pc:spChg>
        <pc:spChg chg="mod">
          <ac:chgData name="Häyhä Frida Unnukka" userId="S::o_frida.hayha@edu.kuopio.fi::53f0f7a6-75d4-4277-bebd-77b936946cda" providerId="AD" clId="Web-{FA28A380-9528-5894-AB92-97F0F7705892}" dt="2019-01-10T14:51:34.602" v="37" actId="20577"/>
          <ac:spMkLst>
            <pc:docMk/>
            <pc:sldMk cId="3494797083" sldId="262"/>
            <ac:spMk id="3" creationId="{F23CC471-D43E-4259-9F61-2DFC02AFC8DC}"/>
          </ac:spMkLst>
        </pc:spChg>
      </pc:sldChg>
    </pc:docChg>
  </pc:docChgLst>
  <pc:docChgLst>
    <pc:chgData name="Vieras" userId="S::urn:spo:anon#89dbc7e690ce7d0cf9dd952796962e8a9fdce7cd9183ea17971f253926714fad::" providerId="AD" clId="Web-{B0D6392F-17C3-4C17-9961-B30AAFA296D2}"/>
    <pc:docChg chg="addSld delSld modSld">
      <pc:chgData name="Vieras" userId="S::urn:spo:anon#89dbc7e690ce7d0cf9dd952796962e8a9fdce7cd9183ea17971f253926714fad::" providerId="AD" clId="Web-{B0D6392F-17C3-4C17-9961-B30AAFA296D2}" dt="2019-01-08T09:26:43.274" v="392" actId="20577"/>
      <pc:docMkLst>
        <pc:docMk/>
      </pc:docMkLst>
      <pc:sldChg chg="modSp del">
        <pc:chgData name="Vieras" userId="S::urn:spo:anon#89dbc7e690ce7d0cf9dd952796962e8a9fdce7cd9183ea17971f253926714fad::" providerId="AD" clId="Web-{B0D6392F-17C3-4C17-9961-B30AAFA296D2}" dt="2019-01-08T09:16:13.289" v="190"/>
        <pc:sldMkLst>
          <pc:docMk/>
          <pc:sldMk cId="782385677" sldId="256"/>
        </pc:sldMkLst>
        <pc:spChg chg="mod">
          <ac:chgData name="Vieras" userId="S::urn:spo:anon#89dbc7e690ce7d0cf9dd952796962e8a9fdce7cd9183ea17971f253926714fad::" providerId="AD" clId="Web-{B0D6392F-17C3-4C17-9961-B30AAFA296D2}" dt="2019-01-08T09:14:57.320" v="186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delSp modSp">
        <pc:chgData name="Vieras" userId="S::urn:spo:anon#89dbc7e690ce7d0cf9dd952796962e8a9fdce7cd9183ea17971f253926714fad::" providerId="AD" clId="Web-{B0D6392F-17C3-4C17-9961-B30AAFA296D2}" dt="2019-01-08T09:14:47.351" v="182" actId="20577"/>
        <pc:sldMkLst>
          <pc:docMk/>
          <pc:sldMk cId="3812062521" sldId="257"/>
        </pc:sldMkLst>
        <pc:spChg chg="mod">
          <ac:chgData name="Vieras" userId="S::urn:spo:anon#89dbc7e690ce7d0cf9dd952796962e8a9fdce7cd9183ea17971f253926714fad::" providerId="AD" clId="Web-{B0D6392F-17C3-4C17-9961-B30AAFA296D2}" dt="2019-01-08T09:14:47.351" v="182" actId="20577"/>
          <ac:spMkLst>
            <pc:docMk/>
            <pc:sldMk cId="3812062521" sldId="257"/>
            <ac:spMk id="4" creationId="{E8FEBF5C-D9B0-47F5-A60E-43477CF41168}"/>
          </ac:spMkLst>
        </pc:spChg>
        <pc:picChg chg="add del mod">
          <ac:chgData name="Vieras" userId="S::urn:spo:anon#89dbc7e690ce7d0cf9dd952796962e8a9fdce7cd9183ea17971f253926714fad::" providerId="AD" clId="Web-{B0D6392F-17C3-4C17-9961-B30AAFA296D2}" dt="2019-01-08T09:11:50.226" v="41"/>
          <ac:picMkLst>
            <pc:docMk/>
            <pc:sldMk cId="3812062521" sldId="257"/>
            <ac:picMk id="3" creationId="{89A34167-56FC-4504-9817-0935DFBEDF11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46.335" v="40"/>
          <ac:picMkLst>
            <pc:docMk/>
            <pc:sldMk cId="3812062521" sldId="257"/>
            <ac:picMk id="6" creationId="{21531A94-73D0-4E1E-844B-A43C8C667406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42.711" v="39"/>
          <ac:picMkLst>
            <pc:docMk/>
            <pc:sldMk cId="3812062521" sldId="257"/>
            <ac:picMk id="8" creationId="{13588DEA-DE59-4577-9E25-0EA1F6C65116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38.507" v="38"/>
          <ac:picMkLst>
            <pc:docMk/>
            <pc:sldMk cId="3812062521" sldId="257"/>
            <ac:picMk id="10" creationId="{893128CE-44DA-4C5C-B9E5-53531C6E5097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33.820" v="37"/>
          <ac:picMkLst>
            <pc:docMk/>
            <pc:sldMk cId="3812062521" sldId="257"/>
            <ac:picMk id="12" creationId="{2FD4CB28-48A7-4DA4-AF53-AA89997EE883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27.914" v="36"/>
          <ac:picMkLst>
            <pc:docMk/>
            <pc:sldMk cId="3812062521" sldId="257"/>
            <ac:picMk id="14" creationId="{7A7F7A42-8681-4846-A4DA-0FD447FE0AD7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22.820" v="35"/>
          <ac:picMkLst>
            <pc:docMk/>
            <pc:sldMk cId="3812062521" sldId="257"/>
            <ac:picMk id="16" creationId="{FA8471F6-5267-4151-AD8C-5CB6158293E7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19.398" v="34"/>
          <ac:picMkLst>
            <pc:docMk/>
            <pc:sldMk cId="3812062521" sldId="257"/>
            <ac:picMk id="18" creationId="{F968269F-A562-41F1-87E7-F9B689F051A1}"/>
          </ac:picMkLst>
        </pc:picChg>
        <pc:picChg chg="add del mod">
          <ac:chgData name="Vieras" userId="S::urn:spo:anon#89dbc7e690ce7d0cf9dd952796962e8a9fdce7cd9183ea17971f253926714fad::" providerId="AD" clId="Web-{B0D6392F-17C3-4C17-9961-B30AAFA296D2}" dt="2019-01-08T09:11:14.335" v="33"/>
          <ac:picMkLst>
            <pc:docMk/>
            <pc:sldMk cId="3812062521" sldId="257"/>
            <ac:picMk id="20" creationId="{665C3E09-6E42-4F0C-B2B8-074D2AB1F9DE}"/>
          </ac:picMkLst>
        </pc:picChg>
        <pc:picChg chg="add mod">
          <ac:chgData name="Vieras" userId="S::urn:spo:anon#89dbc7e690ce7d0cf9dd952796962e8a9fdce7cd9183ea17971f253926714fad::" providerId="AD" clId="Web-{B0D6392F-17C3-4C17-9961-B30AAFA296D2}" dt="2019-01-08T09:10:31.413" v="23" actId="1076"/>
          <ac:picMkLst>
            <pc:docMk/>
            <pc:sldMk cId="3812062521" sldId="257"/>
            <ac:picMk id="22" creationId="{84B063C8-A86B-4C01-9CF8-168773DC81B4}"/>
          </ac:picMkLst>
        </pc:picChg>
      </pc:sldChg>
      <pc:sldChg chg="addSp delSp modSp new del">
        <pc:chgData name="Vieras" userId="S::urn:spo:anon#89dbc7e690ce7d0cf9dd952796962e8a9fdce7cd9183ea17971f253926714fad::" providerId="AD" clId="Web-{B0D6392F-17C3-4C17-9961-B30AAFA296D2}" dt="2019-01-08T09:26:05.056" v="348"/>
        <pc:sldMkLst>
          <pc:docMk/>
          <pc:sldMk cId="376237184" sldId="260"/>
        </pc:sldMkLst>
        <pc:spChg chg="add mod">
          <ac:chgData name="Vieras" userId="S::urn:spo:anon#89dbc7e690ce7d0cf9dd952796962e8a9fdce7cd9183ea17971f253926714fad::" providerId="AD" clId="Web-{B0D6392F-17C3-4C17-9961-B30AAFA296D2}" dt="2019-01-08T09:23:51.977" v="312" actId="1076"/>
          <ac:spMkLst>
            <pc:docMk/>
            <pc:sldMk cId="376237184" sldId="260"/>
            <ac:spMk id="2" creationId="{AF02AB96-F03B-4A50-887A-69343018C7EE}"/>
          </ac:spMkLst>
        </pc:spChg>
        <pc:spChg chg="add mod">
          <ac:chgData name="Vieras" userId="S::urn:spo:anon#89dbc7e690ce7d0cf9dd952796962e8a9fdce7cd9183ea17971f253926714fad::" providerId="AD" clId="Web-{B0D6392F-17C3-4C17-9961-B30AAFA296D2}" dt="2019-01-08T09:24:48.118" v="323" actId="14100"/>
          <ac:spMkLst>
            <pc:docMk/>
            <pc:sldMk cId="376237184" sldId="260"/>
            <ac:spMk id="7" creationId="{DFA50C54-6C8C-47CE-ABDD-44B8FF57D962}"/>
          </ac:spMkLst>
        </pc:spChg>
        <pc:picChg chg="add del mod">
          <ac:chgData name="Vieras" userId="S::urn:spo:anon#89dbc7e690ce7d0cf9dd952796962e8a9fdce7cd9183ea17971f253926714fad::" providerId="AD" clId="Web-{B0D6392F-17C3-4C17-9961-B30AAFA296D2}" dt="2019-01-08T09:24:52.962" v="326"/>
          <ac:picMkLst>
            <pc:docMk/>
            <pc:sldMk cId="376237184" sldId="260"/>
            <ac:picMk id="3" creationId="{278EB01F-FE95-4864-8E94-9C6CBE3015E8}"/>
          </ac:picMkLst>
        </pc:picChg>
        <pc:picChg chg="add mod">
          <ac:chgData name="Vieras" userId="S::urn:spo:anon#89dbc7e690ce7d0cf9dd952796962e8a9fdce7cd9183ea17971f253926714fad::" providerId="AD" clId="Web-{B0D6392F-17C3-4C17-9961-B30AAFA296D2}" dt="2019-01-08T09:25:36.947" v="346" actId="1076"/>
          <ac:picMkLst>
            <pc:docMk/>
            <pc:sldMk cId="376237184" sldId="260"/>
            <ac:picMk id="5" creationId="{9D8125C9-891A-4077-952B-8B054A1AC9C2}"/>
          </ac:picMkLst>
        </pc:picChg>
      </pc:sldChg>
      <pc:sldChg chg="modSp new">
        <pc:chgData name="Vieras" userId="S::urn:spo:anon#89dbc7e690ce7d0cf9dd952796962e8a9fdce7cd9183ea17971f253926714fad::" providerId="AD" clId="Web-{B0D6392F-17C3-4C17-9961-B30AAFA296D2}" dt="2019-01-08T09:26:43.274" v="391" actId="20577"/>
        <pc:sldMkLst>
          <pc:docMk/>
          <pc:sldMk cId="1248464617" sldId="261"/>
        </pc:sldMkLst>
        <pc:spChg chg="mod">
          <ac:chgData name="Vieras" userId="S::urn:spo:anon#89dbc7e690ce7d0cf9dd952796962e8a9fdce7cd9183ea17971f253926714fad::" providerId="AD" clId="Web-{B0D6392F-17C3-4C17-9961-B30AAFA296D2}" dt="2019-01-08T09:26:43.274" v="391" actId="20577"/>
          <ac:spMkLst>
            <pc:docMk/>
            <pc:sldMk cId="1248464617" sldId="261"/>
            <ac:spMk id="2" creationId="{09957123-CC1D-411D-9229-CB0699D32849}"/>
          </ac:spMkLst>
        </pc:spChg>
      </pc:sldChg>
    </pc:docChg>
  </pc:docChgLst>
  <pc:docChgLst>
    <pc:chgData clId="Web-{DCB5E269-D566-43D2-ACFE-747339205C34}"/>
    <pc:docChg chg="modSld">
      <pc:chgData name="" userId="" providerId="" clId="Web-{DCB5E269-D566-43D2-ACFE-747339205C34}" dt="2019-01-10T10:29:46.018" v="18" actId="20577"/>
      <pc:docMkLst>
        <pc:docMk/>
      </pc:docMkLst>
      <pc:sldChg chg="modSp">
        <pc:chgData name="" userId="" providerId="" clId="Web-{DCB5E269-D566-43D2-ACFE-747339205C34}" dt="2019-01-10T10:29:43.487" v="16" actId="20577"/>
        <pc:sldMkLst>
          <pc:docMk/>
          <pc:sldMk cId="675815149" sldId="260"/>
        </pc:sldMkLst>
        <pc:spChg chg="mod">
          <ac:chgData name="" userId="" providerId="" clId="Web-{DCB5E269-D566-43D2-ACFE-747339205C34}" dt="2019-01-10T10:29:43.487" v="16" actId="20577"/>
          <ac:spMkLst>
            <pc:docMk/>
            <pc:sldMk cId="675815149" sldId="260"/>
            <ac:spMk id="5" creationId="{F4163B50-2089-4F78-B568-63E98DC8D5FB}"/>
          </ac:spMkLst>
        </pc:spChg>
      </pc:sldChg>
    </pc:docChg>
  </pc:docChgLst>
  <pc:docChgLst>
    <pc:chgData name="Vieras" userId="S::urn:spo:anon#89dbc7e690ce7d0cf9dd952796962e8a9fdce7cd9183ea17971f253926714fad::" providerId="AD" clId="Web-{C9C0C4BD-B995-2366-D9CF-38BB37B6E35F}"/>
    <pc:docChg chg="modSld">
      <pc:chgData name="Vieras" userId="S::urn:spo:anon#89dbc7e690ce7d0cf9dd952796962e8a9fdce7cd9183ea17971f253926714fad::" providerId="AD" clId="Web-{C9C0C4BD-B995-2366-D9CF-38BB37B6E35F}" dt="2019-01-07T12:57:02.222" v="9" actId="20577"/>
      <pc:docMkLst>
        <pc:docMk/>
      </pc:docMkLst>
      <pc:sldChg chg="modSp">
        <pc:chgData name="Vieras" userId="S::urn:spo:anon#89dbc7e690ce7d0cf9dd952796962e8a9fdce7cd9183ea17971f253926714fad::" providerId="AD" clId="Web-{C9C0C4BD-B995-2366-D9CF-38BB37B6E35F}" dt="2019-01-07T12:57:02.222" v="8" actId="20577"/>
        <pc:sldMkLst>
          <pc:docMk/>
          <pc:sldMk cId="3812062521" sldId="257"/>
        </pc:sldMkLst>
        <pc:spChg chg="mod">
          <ac:chgData name="Vieras" userId="S::urn:spo:anon#89dbc7e690ce7d0cf9dd952796962e8a9fdce7cd9183ea17971f253926714fad::" providerId="AD" clId="Web-{C9C0C4BD-B995-2366-D9CF-38BB37B6E35F}" dt="2019-01-07T12:57:02.222" v="8" actId="20577"/>
          <ac:spMkLst>
            <pc:docMk/>
            <pc:sldMk cId="3812062521" sldId="257"/>
            <ac:spMk id="4" creationId="{E8FEBF5C-D9B0-47F5-A60E-43477CF41168}"/>
          </ac:spMkLst>
        </pc:spChg>
      </pc:sldChg>
    </pc:docChg>
  </pc:docChgLst>
  <pc:docChgLst>
    <pc:chgData name="Häyhä Frida Unnukka" userId="S::o_frida.hayha@edu.kuopio.fi::53f0f7a6-75d4-4277-bebd-77b936946cda" providerId="AD" clId="Web-{0971F88A-D489-4029-94FF-8196D1065A6B}"/>
    <pc:docChg chg="modSld">
      <pc:chgData name="Häyhä Frida Unnukka" userId="S::o_frida.hayha@edu.kuopio.fi::53f0f7a6-75d4-4277-bebd-77b936946cda" providerId="AD" clId="Web-{0971F88A-D489-4029-94FF-8196D1065A6B}" dt="2019-01-10T14:44:01.083" v="13" actId="20577"/>
      <pc:docMkLst>
        <pc:docMk/>
      </pc:docMkLst>
      <pc:sldChg chg="modSp">
        <pc:chgData name="Häyhä Frida Unnukka" userId="S::o_frida.hayha@edu.kuopio.fi::53f0f7a6-75d4-4277-bebd-77b936946cda" providerId="AD" clId="Web-{0971F88A-D489-4029-94FF-8196D1065A6B}" dt="2019-01-10T14:41:59.315" v="3" actId="1076"/>
        <pc:sldMkLst>
          <pc:docMk/>
          <pc:sldMk cId="3812062521" sldId="257"/>
        </pc:sldMkLst>
        <pc:picChg chg="mod">
          <ac:chgData name="Häyhä Frida Unnukka" userId="S::o_frida.hayha@edu.kuopio.fi::53f0f7a6-75d4-4277-bebd-77b936946cda" providerId="AD" clId="Web-{0971F88A-D489-4029-94FF-8196D1065A6B}" dt="2019-01-10T14:41:59.315" v="3" actId="1076"/>
          <ac:picMkLst>
            <pc:docMk/>
            <pc:sldMk cId="3812062521" sldId="257"/>
            <ac:picMk id="3" creationId="{8C05956C-00BA-4126-9245-4ADA407480BD}"/>
          </ac:picMkLst>
        </pc:picChg>
      </pc:sldChg>
      <pc:sldChg chg="modSp">
        <pc:chgData name="Häyhä Frida Unnukka" userId="S::o_frida.hayha@edu.kuopio.fi::53f0f7a6-75d4-4277-bebd-77b936946cda" providerId="AD" clId="Web-{0971F88A-D489-4029-94FF-8196D1065A6B}" dt="2019-01-10T14:42:20.830" v="4" actId="1076"/>
        <pc:sldMkLst>
          <pc:docMk/>
          <pc:sldMk cId="843396578" sldId="258"/>
        </pc:sldMkLst>
        <pc:spChg chg="mod">
          <ac:chgData name="Häyhä Frida Unnukka" userId="S::o_frida.hayha@edu.kuopio.fi::53f0f7a6-75d4-4277-bebd-77b936946cda" providerId="AD" clId="Web-{0971F88A-D489-4029-94FF-8196D1065A6B}" dt="2019-01-10T14:42:20.830" v="4" actId="1076"/>
          <ac:spMkLst>
            <pc:docMk/>
            <pc:sldMk cId="843396578" sldId="258"/>
            <ac:spMk id="4" creationId="{E8FEBF5C-D9B0-47F5-A60E-43477CF41168}"/>
          </ac:spMkLst>
        </pc:spChg>
      </pc:sldChg>
      <pc:sldChg chg="modSp">
        <pc:chgData name="Häyhä Frida Unnukka" userId="S::o_frida.hayha@edu.kuopio.fi::53f0f7a6-75d4-4277-bebd-77b936946cda" providerId="AD" clId="Web-{0971F88A-D489-4029-94FF-8196D1065A6B}" dt="2019-01-10T14:41:44.533" v="2" actId="1076"/>
        <pc:sldMkLst>
          <pc:docMk/>
          <pc:sldMk cId="675815149" sldId="260"/>
        </pc:sldMkLst>
        <pc:picChg chg="mod">
          <ac:chgData name="Häyhä Frida Unnukka" userId="S::o_frida.hayha@edu.kuopio.fi::53f0f7a6-75d4-4277-bebd-77b936946cda" providerId="AD" clId="Web-{0971F88A-D489-4029-94FF-8196D1065A6B}" dt="2019-01-10T14:41:44.533" v="2" actId="1076"/>
          <ac:picMkLst>
            <pc:docMk/>
            <pc:sldMk cId="675815149" sldId="260"/>
            <ac:picMk id="13" creationId="{DF75CC98-3AAC-4986-A659-BDD92AB3C42E}"/>
          </ac:picMkLst>
        </pc:picChg>
      </pc:sldChg>
      <pc:sldChg chg="addSp modSp">
        <pc:chgData name="Häyhä Frida Unnukka" userId="S::o_frida.hayha@edu.kuopio.fi::53f0f7a6-75d4-4277-bebd-77b936946cda" providerId="AD" clId="Web-{0971F88A-D489-4029-94FF-8196D1065A6B}" dt="2019-01-10T14:44:01.083" v="12" actId="20577"/>
        <pc:sldMkLst>
          <pc:docMk/>
          <pc:sldMk cId="1096042052" sldId="261"/>
        </pc:sldMkLst>
        <pc:spChg chg="mod">
          <ac:chgData name="Häyhä Frida Unnukka" userId="S::o_frida.hayha@edu.kuopio.fi::53f0f7a6-75d4-4277-bebd-77b936946cda" providerId="AD" clId="Web-{0971F88A-D489-4029-94FF-8196D1065A6B}" dt="2019-01-10T14:44:01.083" v="12" actId="20577"/>
          <ac:spMkLst>
            <pc:docMk/>
            <pc:sldMk cId="1096042052" sldId="261"/>
            <ac:spMk id="2" creationId="{A66EA396-204D-438F-8198-AD30EDE9177C}"/>
          </ac:spMkLst>
        </pc:spChg>
        <pc:spChg chg="add mod">
          <ac:chgData name="Häyhä Frida Unnukka" userId="S::o_frida.hayha@edu.kuopio.fi::53f0f7a6-75d4-4277-bebd-77b936946cda" providerId="AD" clId="Web-{0971F88A-D489-4029-94FF-8196D1065A6B}" dt="2019-01-10T14:43:42.426" v="8" actId="20577"/>
          <ac:spMkLst>
            <pc:docMk/>
            <pc:sldMk cId="1096042052" sldId="261"/>
            <ac:spMk id="6" creationId="{3BB1756B-41A5-4D9B-A545-ECB1A64BE7FD}"/>
          </ac:spMkLst>
        </pc:spChg>
      </pc:sldChg>
    </pc:docChg>
  </pc:docChgLst>
  <pc:docChgLst>
    <pc:chgData clId="Web-{0971F88A-D489-4029-94FF-8196D1065A6B}"/>
    <pc:docChg chg="modSld">
      <pc:chgData name="" userId="" providerId="" clId="Web-{0971F88A-D489-4029-94FF-8196D1065A6B}" dt="2019-01-10T14:41:31.142" v="0" actId="1076"/>
      <pc:docMkLst>
        <pc:docMk/>
      </pc:docMkLst>
      <pc:sldChg chg="modSp">
        <pc:chgData name="" userId="" providerId="" clId="Web-{0971F88A-D489-4029-94FF-8196D1065A6B}" dt="2019-01-10T14:41:31.142" v="0" actId="1076"/>
        <pc:sldMkLst>
          <pc:docMk/>
          <pc:sldMk cId="675815149" sldId="260"/>
        </pc:sldMkLst>
        <pc:picChg chg="mod">
          <ac:chgData name="" userId="" providerId="" clId="Web-{0971F88A-D489-4029-94FF-8196D1065A6B}" dt="2019-01-10T14:41:31.142" v="0" actId="1076"/>
          <ac:picMkLst>
            <pc:docMk/>
            <pc:sldMk cId="675815149" sldId="260"/>
            <ac:picMk id="13" creationId="{DF75CC98-3AAC-4986-A659-BDD92AB3C42E}"/>
          </ac:picMkLst>
        </pc:picChg>
      </pc:sldChg>
    </pc:docChg>
  </pc:docChgLst>
  <pc:docChgLst>
    <pc:chgData name="Häyhä Frida Unnukka" userId="S::o_frida.hayha@edu.kuopio.fi::53f0f7a6-75d4-4277-bebd-77b936946cda" providerId="AD" clId="Web-{C45BDD4A-5E34-47CC-96FB-FBA08259AEF5}"/>
    <pc:docChg chg="modSld">
      <pc:chgData name="Häyhä Frida Unnukka" userId="S::o_frida.hayha@edu.kuopio.fi::53f0f7a6-75d4-4277-bebd-77b936946cda" providerId="AD" clId="Web-{C45BDD4A-5E34-47CC-96FB-FBA08259AEF5}" dt="2019-01-10T15:07:34.406" v="9" actId="20577"/>
      <pc:docMkLst>
        <pc:docMk/>
      </pc:docMkLst>
      <pc:sldChg chg="modSp">
        <pc:chgData name="Häyhä Frida Unnukka" userId="S::o_frida.hayha@edu.kuopio.fi::53f0f7a6-75d4-4277-bebd-77b936946cda" providerId="AD" clId="Web-{C45BDD4A-5E34-47CC-96FB-FBA08259AEF5}" dt="2019-01-10T15:07:34.406" v="8" actId="20577"/>
        <pc:sldMkLst>
          <pc:docMk/>
          <pc:sldMk cId="1096042052" sldId="261"/>
        </pc:sldMkLst>
        <pc:spChg chg="mod">
          <ac:chgData name="Häyhä Frida Unnukka" userId="S::o_frida.hayha@edu.kuopio.fi::53f0f7a6-75d4-4277-bebd-77b936946cda" providerId="AD" clId="Web-{C45BDD4A-5E34-47CC-96FB-FBA08259AEF5}" dt="2019-01-10T15:07:34.406" v="8" actId="20577"/>
          <ac:spMkLst>
            <pc:docMk/>
            <pc:sldMk cId="1096042052" sldId="261"/>
            <ac:spMk id="6" creationId="{3BB1756B-41A5-4D9B-A545-ECB1A64BE7FD}"/>
          </ac:spMkLst>
        </pc:spChg>
      </pc:sldChg>
    </pc:docChg>
  </pc:docChgLst>
  <pc:docChgLst>
    <pc:chgData name="Häyhä Frida Unnukka" userId="S::o_frida.hayha@edu.kuopio.fi::53f0f7a6-75d4-4277-bebd-77b936946cda" providerId="AD" clId="Web-{171A292E-F14E-41E4-8EE1-6107605385AC}"/>
    <pc:docChg chg="addSld modSld">
      <pc:chgData name="Häyhä Frida Unnukka" userId="S::o_frida.hayha@edu.kuopio.fi::53f0f7a6-75d4-4277-bebd-77b936946cda" providerId="AD" clId="Web-{171A292E-F14E-41E4-8EE1-6107605385AC}" dt="2019-01-08T09:05:21.148" v="242" actId="20577"/>
      <pc:docMkLst>
        <pc:docMk/>
      </pc:docMkLst>
      <pc:sldChg chg="delSp">
        <pc:chgData name="Häyhä Frida Unnukka" userId="S::o_frida.hayha@edu.kuopio.fi::53f0f7a6-75d4-4277-bebd-77b936946cda" providerId="AD" clId="Web-{171A292E-F14E-41E4-8EE1-6107605385AC}" dt="2019-01-08T09:01:08.912" v="0"/>
        <pc:sldMkLst>
          <pc:docMk/>
          <pc:sldMk cId="3812062521" sldId="257"/>
        </pc:sldMkLst>
        <pc:spChg chg="del">
          <ac:chgData name="Häyhä Frida Unnukka" userId="S::o_frida.hayha@edu.kuopio.fi::53f0f7a6-75d4-4277-bebd-77b936946cda" providerId="AD" clId="Web-{171A292E-F14E-41E4-8EE1-6107605385AC}" dt="2019-01-08T09:01:08.912" v="0"/>
          <ac:spMkLst>
            <pc:docMk/>
            <pc:sldMk cId="3812062521" sldId="257"/>
            <ac:spMk id="3" creationId="{0941CB02-3D96-4632-8C58-0DCB63D9C64A}"/>
          </ac:spMkLst>
        </pc:spChg>
      </pc:sldChg>
      <pc:sldChg chg="modSp add replId">
        <pc:chgData name="Häyhä Frida Unnukka" userId="S::o_frida.hayha@edu.kuopio.fi::53f0f7a6-75d4-4277-bebd-77b936946cda" providerId="AD" clId="Web-{171A292E-F14E-41E4-8EE1-6107605385AC}" dt="2019-01-08T09:05:21.148" v="241" actId="20577"/>
        <pc:sldMkLst>
          <pc:docMk/>
          <pc:sldMk cId="843396578" sldId="258"/>
        </pc:sldMkLst>
        <pc:spChg chg="mod">
          <ac:chgData name="Häyhä Frida Unnukka" userId="S::o_frida.hayha@edu.kuopio.fi::53f0f7a6-75d4-4277-bebd-77b936946cda" providerId="AD" clId="Web-{171A292E-F14E-41E4-8EE1-6107605385AC}" dt="2019-01-08T09:05:21.148" v="241" actId="20577"/>
          <ac:spMkLst>
            <pc:docMk/>
            <pc:sldMk cId="843396578" sldId="258"/>
            <ac:spMk id="2" creationId="{2FE24347-EED0-4231-BEDB-D8E677D7C340}"/>
          </ac:spMkLst>
        </pc:spChg>
        <pc:spChg chg="mod">
          <ac:chgData name="Häyhä Frida Unnukka" userId="S::o_frida.hayha@edu.kuopio.fi::53f0f7a6-75d4-4277-bebd-77b936946cda" providerId="AD" clId="Web-{171A292E-F14E-41E4-8EE1-6107605385AC}" dt="2019-01-08T09:02:25.240" v="96" actId="20577"/>
          <ac:spMkLst>
            <pc:docMk/>
            <pc:sldMk cId="843396578" sldId="258"/>
            <ac:spMk id="4" creationId="{E8FEBF5C-D9B0-47F5-A60E-43477CF41168}"/>
          </ac:spMkLst>
        </pc:spChg>
      </pc:sldChg>
      <pc:sldChg chg="modSp add mod modShow">
        <pc:chgData name="Häyhä Frida Unnukka" userId="S::o_frida.hayha@edu.kuopio.fi::53f0f7a6-75d4-4277-bebd-77b936946cda" providerId="AD" clId="Web-{171A292E-F14E-41E4-8EE1-6107605385AC}" dt="2019-01-08T09:04:16.038" v="209" actId="20577"/>
        <pc:sldMkLst>
          <pc:docMk/>
          <pc:sldMk cId="3936913947" sldId="259"/>
        </pc:sldMkLst>
        <pc:spChg chg="mod">
          <ac:chgData name="Häyhä Frida Unnukka" userId="S::o_frida.hayha@edu.kuopio.fi::53f0f7a6-75d4-4277-bebd-77b936946cda" providerId="AD" clId="Web-{171A292E-F14E-41E4-8EE1-6107605385AC}" dt="2019-01-08T09:04:16.038" v="209" actId="20577"/>
          <ac:spMkLst>
            <pc:docMk/>
            <pc:sldMk cId="3936913947" sldId="259"/>
            <ac:spMk id="4" creationId="{E8FEBF5C-D9B0-47F5-A60E-43477CF41168}"/>
          </ac:spMkLst>
        </pc:spChg>
      </pc:sldChg>
    </pc:docChg>
  </pc:docChgLst>
  <pc:docChgLst>
    <pc:chgData name="Vieras" userId="S::urn:spo:anon#89dbc7e690ce7d0cf9dd952796962e8a9fdce7cd9183ea17971f253926714fad::" providerId="AD" clId="Web-{DCB5E269-D566-43D2-ACFE-747339205C34}"/>
    <pc:docChg chg="modSld">
      <pc:chgData name="Vieras" userId="S::urn:spo:anon#89dbc7e690ce7d0cf9dd952796962e8a9fdce7cd9183ea17971f253926714fad::" providerId="AD" clId="Web-{DCB5E269-D566-43D2-ACFE-747339205C34}" dt="2019-01-10T10:53:20.498" v="120"/>
      <pc:docMkLst>
        <pc:docMk/>
      </pc:docMkLst>
      <pc:sldChg chg="addSp modSp mod setBg setClrOvrMap">
        <pc:chgData name="Vieras" userId="S::urn:spo:anon#89dbc7e690ce7d0cf9dd952796962e8a9fdce7cd9183ea17971f253926714fad::" providerId="AD" clId="Web-{DCB5E269-D566-43D2-ACFE-747339205C34}" dt="2019-01-10T10:52:14.821" v="111"/>
        <pc:sldMkLst>
          <pc:docMk/>
          <pc:sldMk cId="3812062521" sldId="257"/>
        </pc:sldMkLst>
        <pc:spChg chg="mod">
          <ac:chgData name="Vieras" userId="S::urn:spo:anon#89dbc7e690ce7d0cf9dd952796962e8a9fdce7cd9183ea17971f253926714fad::" providerId="AD" clId="Web-{DCB5E269-D566-43D2-ACFE-747339205C34}" dt="2019-01-10T10:52:14.821" v="111"/>
          <ac:spMkLst>
            <pc:docMk/>
            <pc:sldMk cId="3812062521" sldId="257"/>
            <ac:spMk id="2" creationId="{2FE24347-EED0-4231-BEDB-D8E677D7C340}"/>
          </ac:spMkLst>
        </pc:spChg>
        <pc:spChg chg="mod">
          <ac:chgData name="Vieras" userId="S::urn:spo:anon#89dbc7e690ce7d0cf9dd952796962e8a9fdce7cd9183ea17971f253926714fad::" providerId="AD" clId="Web-{DCB5E269-D566-43D2-ACFE-747339205C34}" dt="2019-01-10T10:52:14.821" v="111"/>
          <ac:spMkLst>
            <pc:docMk/>
            <pc:sldMk cId="3812062521" sldId="257"/>
            <ac:spMk id="4" creationId="{E8FEBF5C-D9B0-47F5-A60E-43477CF41168}"/>
          </ac:spMkLst>
        </pc:spChg>
        <pc:spChg chg="add">
          <ac:chgData name="Vieras" userId="S::urn:spo:anon#89dbc7e690ce7d0cf9dd952796962e8a9fdce7cd9183ea17971f253926714fad::" providerId="AD" clId="Web-{DCB5E269-D566-43D2-ACFE-747339205C34}" dt="2019-01-10T10:52:14.821" v="111"/>
          <ac:spMkLst>
            <pc:docMk/>
            <pc:sldMk cId="3812062521" sldId="257"/>
            <ac:spMk id="27" creationId="{C99A8FB7-A79B-4BC9-9D56-B79587F6AA3E}"/>
          </ac:spMkLst>
        </pc:spChg>
        <pc:spChg chg="add">
          <ac:chgData name="Vieras" userId="S::urn:spo:anon#89dbc7e690ce7d0cf9dd952796962e8a9fdce7cd9183ea17971f253926714fad::" providerId="AD" clId="Web-{DCB5E269-D566-43D2-ACFE-747339205C34}" dt="2019-01-10T10:52:14.821" v="111"/>
          <ac:spMkLst>
            <pc:docMk/>
            <pc:sldMk cId="3812062521" sldId="257"/>
            <ac:spMk id="29" creationId="{B23893E2-3349-46D7-A7AA-B9E447957FB1}"/>
          </ac:spMkLst>
        </pc:spChg>
        <pc:spChg chg="add">
          <ac:chgData name="Vieras" userId="S::urn:spo:anon#89dbc7e690ce7d0cf9dd952796962e8a9fdce7cd9183ea17971f253926714fad::" providerId="AD" clId="Web-{DCB5E269-D566-43D2-ACFE-747339205C34}" dt="2019-01-10T10:52:14.821" v="111"/>
          <ac:spMkLst>
            <pc:docMk/>
            <pc:sldMk cId="3812062521" sldId="257"/>
            <ac:spMk id="31" creationId="{2B7592FE-10D1-4664-B623-353F47C8DF7F}"/>
          </ac:spMkLst>
        </pc:spChg>
        <pc:picChg chg="mod ord">
          <ac:chgData name="Vieras" userId="S::urn:spo:anon#89dbc7e690ce7d0cf9dd952796962e8a9fdce7cd9183ea17971f253926714fad::" providerId="AD" clId="Web-{DCB5E269-D566-43D2-ACFE-747339205C34}" dt="2019-01-10T10:52:14.821" v="111"/>
          <ac:picMkLst>
            <pc:docMk/>
            <pc:sldMk cId="3812062521" sldId="257"/>
            <ac:picMk id="3" creationId="{8C05956C-00BA-4126-9245-4ADA407480BD}"/>
          </ac:picMkLst>
        </pc:picChg>
        <pc:picChg chg="add mod">
          <ac:chgData name="Vieras" userId="S::urn:spo:anon#89dbc7e690ce7d0cf9dd952796962e8a9fdce7cd9183ea17971f253926714fad::" providerId="AD" clId="Web-{DCB5E269-D566-43D2-ACFE-747339205C34}" dt="2019-01-10T10:52:14.821" v="111"/>
          <ac:picMkLst>
            <pc:docMk/>
            <pc:sldMk cId="3812062521" sldId="257"/>
            <ac:picMk id="5" creationId="{DA18465F-36A7-4A04-A0DD-CC210E1B8C2A}"/>
          </ac:picMkLst>
        </pc:picChg>
        <pc:picChg chg="mod ord">
          <ac:chgData name="Vieras" userId="S::urn:spo:anon#89dbc7e690ce7d0cf9dd952796962e8a9fdce7cd9183ea17971f253926714fad::" providerId="AD" clId="Web-{DCB5E269-D566-43D2-ACFE-747339205C34}" dt="2019-01-10T10:52:14.821" v="111"/>
          <ac:picMkLst>
            <pc:docMk/>
            <pc:sldMk cId="3812062521" sldId="257"/>
            <ac:picMk id="22" creationId="{84B063C8-A86B-4C01-9CF8-168773DC81B4}"/>
          </ac:picMkLst>
        </pc:picChg>
      </pc:sldChg>
      <pc:sldChg chg="modSp">
        <pc:chgData name="Vieras" userId="S::urn:spo:anon#89dbc7e690ce7d0cf9dd952796962e8a9fdce7cd9183ea17971f253926714fad::" providerId="AD" clId="Web-{DCB5E269-D566-43D2-ACFE-747339205C34}" dt="2019-01-10T10:38:02.020" v="90" actId="20577"/>
        <pc:sldMkLst>
          <pc:docMk/>
          <pc:sldMk cId="843396578" sldId="258"/>
        </pc:sldMkLst>
        <pc:spChg chg="mod">
          <ac:chgData name="Vieras" userId="S::urn:spo:anon#89dbc7e690ce7d0cf9dd952796962e8a9fdce7cd9183ea17971f253926714fad::" providerId="AD" clId="Web-{DCB5E269-D566-43D2-ACFE-747339205C34}" dt="2019-01-10T10:38:02.020" v="90" actId="20577"/>
          <ac:spMkLst>
            <pc:docMk/>
            <pc:sldMk cId="843396578" sldId="258"/>
            <ac:spMk id="4" creationId="{E8FEBF5C-D9B0-47F5-A60E-43477CF41168}"/>
          </ac:spMkLst>
        </pc:spChg>
      </pc:sldChg>
      <pc:sldChg chg="modSp">
        <pc:chgData name="Vieras" userId="S::urn:spo:anon#89dbc7e690ce7d0cf9dd952796962e8a9fdce7cd9183ea17971f253926714fad::" providerId="AD" clId="Web-{DCB5E269-D566-43D2-ACFE-747339205C34}" dt="2019-01-10T10:38:32.271" v="95" actId="20577"/>
        <pc:sldMkLst>
          <pc:docMk/>
          <pc:sldMk cId="3936913947" sldId="259"/>
        </pc:sldMkLst>
        <pc:spChg chg="mod">
          <ac:chgData name="Vieras" userId="S::urn:spo:anon#89dbc7e690ce7d0cf9dd952796962e8a9fdce7cd9183ea17971f253926714fad::" providerId="AD" clId="Web-{DCB5E269-D566-43D2-ACFE-747339205C34}" dt="2019-01-10T10:38:32.271" v="95" actId="20577"/>
          <ac:spMkLst>
            <pc:docMk/>
            <pc:sldMk cId="3936913947" sldId="259"/>
            <ac:spMk id="4" creationId="{E8FEBF5C-D9B0-47F5-A60E-43477CF41168}"/>
          </ac:spMkLst>
        </pc:spChg>
      </pc:sldChg>
      <pc:sldChg chg="addSp delSp modSp">
        <pc:chgData name="Vieras" userId="S::urn:spo:anon#89dbc7e690ce7d0cf9dd952796962e8a9fdce7cd9183ea17971f253926714fad::" providerId="AD" clId="Web-{DCB5E269-D566-43D2-ACFE-747339205C34}" dt="2019-01-10T10:53:20.498" v="120"/>
        <pc:sldMkLst>
          <pc:docMk/>
          <pc:sldMk cId="675815149" sldId="260"/>
        </pc:sldMkLst>
        <pc:spChg chg="mod">
          <ac:chgData name="Vieras" userId="S::urn:spo:anon#89dbc7e690ce7d0cf9dd952796962e8a9fdce7cd9183ea17971f253926714fad::" providerId="AD" clId="Web-{DCB5E269-D566-43D2-ACFE-747339205C34}" dt="2019-01-10T10:29:53.611" v="8" actId="20577"/>
          <ac:spMkLst>
            <pc:docMk/>
            <pc:sldMk cId="675815149" sldId="260"/>
            <ac:spMk id="3" creationId="{1685F0D4-F0F0-4135-9038-06C28100FFDD}"/>
          </ac:spMkLst>
        </pc:spChg>
        <pc:spChg chg="add del mod">
          <ac:chgData name="Vieras" userId="S::urn:spo:anon#89dbc7e690ce7d0cf9dd952796962e8a9fdce7cd9183ea17971f253926714fad::" providerId="AD" clId="Web-{DCB5E269-D566-43D2-ACFE-747339205C34}" dt="2019-01-10T10:32:27.160" v="13"/>
          <ac:spMkLst>
            <pc:docMk/>
            <pc:sldMk cId="675815149" sldId="260"/>
            <ac:spMk id="6" creationId="{2B39F1F5-4BFF-4EDC-9C3A-206D3B244310}"/>
          </ac:spMkLst>
        </pc:spChg>
        <pc:spChg chg="add del mod">
          <ac:chgData name="Vieras" userId="S::urn:spo:anon#89dbc7e690ce7d0cf9dd952796962e8a9fdce7cd9183ea17971f253926714fad::" providerId="AD" clId="Web-{DCB5E269-D566-43D2-ACFE-747339205C34}" dt="2019-01-10T10:34:45.988" v="17"/>
          <ac:spMkLst>
            <pc:docMk/>
            <pc:sldMk cId="675815149" sldId="260"/>
            <ac:spMk id="10" creationId="{D1A50E5B-F1DE-4DB0-9434-9DFE4CADF0A6}"/>
          </ac:spMkLst>
        </pc:spChg>
        <pc:picChg chg="del">
          <ac:chgData name="Vieras" userId="S::urn:spo:anon#89dbc7e690ce7d0cf9dd952796962e8a9fdce7cd9183ea17971f253926714fad::" providerId="AD" clId="Web-{DCB5E269-D566-43D2-ACFE-747339205C34}" dt="2019-01-10T10:29:58.440" v="11"/>
          <ac:picMkLst>
            <pc:docMk/>
            <pc:sldMk cId="675815149" sldId="260"/>
            <ac:picMk id="7" creationId="{1D2EF838-0FE6-4223-8253-A65F63001ABB}"/>
          </ac:picMkLst>
        </pc:picChg>
        <pc:picChg chg="del">
          <ac:chgData name="Vieras" userId="S::urn:spo:anon#89dbc7e690ce7d0cf9dd952796962e8a9fdce7cd9183ea17971f253926714fad::" providerId="AD" clId="Web-{DCB5E269-D566-43D2-ACFE-747339205C34}" dt="2019-01-10T10:30:05.333" v="12"/>
          <ac:picMkLst>
            <pc:docMk/>
            <pc:sldMk cId="675815149" sldId="260"/>
            <ac:picMk id="9" creationId="{96A72895-9BC1-4B2E-AF19-660C0051404D}"/>
          </ac:picMkLst>
        </pc:picChg>
        <pc:picChg chg="add mod ord">
          <ac:chgData name="Vieras" userId="S::urn:spo:anon#89dbc7e690ce7d0cf9dd952796962e8a9fdce7cd9183ea17971f253926714fad::" providerId="AD" clId="Web-{DCB5E269-D566-43D2-ACFE-747339205C34}" dt="2019-01-10T10:33:00.894" v="16" actId="1076"/>
          <ac:picMkLst>
            <pc:docMk/>
            <pc:sldMk cId="675815149" sldId="260"/>
            <ac:picMk id="11" creationId="{D6209294-3359-4411-96FD-DABA4EB041BE}"/>
          </ac:picMkLst>
        </pc:picChg>
        <pc:picChg chg="add mod ord">
          <ac:chgData name="Vieras" userId="S::urn:spo:anon#89dbc7e690ce7d0cf9dd952796962e8a9fdce7cd9183ea17971f253926714fad::" providerId="AD" clId="Web-{DCB5E269-D566-43D2-ACFE-747339205C34}" dt="2019-01-10T10:52:35.259" v="112" actId="1076"/>
          <ac:picMkLst>
            <pc:docMk/>
            <pc:sldMk cId="675815149" sldId="260"/>
            <ac:picMk id="13" creationId="{DF75CC98-3AAC-4986-A659-BDD92AB3C42E}"/>
          </ac:picMkLst>
        </pc:picChg>
        <pc:picChg chg="add del mod">
          <ac:chgData name="Vieras" userId="S::urn:spo:anon#89dbc7e690ce7d0cf9dd952796962e8a9fdce7cd9183ea17971f253926714fad::" providerId="AD" clId="Web-{DCB5E269-D566-43D2-ACFE-747339205C34}" dt="2019-01-10T10:53:20.498" v="120"/>
          <ac:picMkLst>
            <pc:docMk/>
            <pc:sldMk cId="675815149" sldId="260"/>
            <ac:picMk id="15" creationId="{6000D5F7-BFDF-459E-9B93-CFB9D9384FBC}"/>
          </ac:picMkLst>
        </pc:picChg>
      </pc:sldChg>
    </pc:docChg>
  </pc:docChgLst>
  <pc:docChgLst>
    <pc:chgData name="Vieras" userId="S::urn:spo:anon#89dbc7e690ce7d0cf9dd952796962e8a9fdce7cd9183ea17971f253926714fad::" providerId="AD" clId="Web-{516153EF-7E02-492F-B06C-53AEB2E53349}"/>
    <pc:docChg chg="modSld sldOrd">
      <pc:chgData name="Vieras" userId="S::urn:spo:anon#89dbc7e690ce7d0cf9dd952796962e8a9fdce7cd9183ea17971f253926714fad::" providerId="AD" clId="Web-{516153EF-7E02-492F-B06C-53AEB2E53349}" dt="2019-01-10T15:58:40.453" v="698" actId="20577"/>
      <pc:docMkLst>
        <pc:docMk/>
      </pc:docMkLst>
      <pc:sldChg chg="addSp delSp modSp">
        <pc:chgData name="Vieras" userId="S::urn:spo:anon#89dbc7e690ce7d0cf9dd952796962e8a9fdce7cd9183ea17971f253926714fad::" providerId="AD" clId="Web-{516153EF-7E02-492F-B06C-53AEB2E53349}" dt="2019-01-10T15:58:40.453" v="697" actId="20577"/>
        <pc:sldMkLst>
          <pc:docMk/>
          <pc:sldMk cId="843396578" sldId="258"/>
        </pc:sldMkLst>
        <pc:spChg chg="mod">
          <ac:chgData name="Vieras" userId="S::urn:spo:anon#89dbc7e690ce7d0cf9dd952796962e8a9fdce7cd9183ea17971f253926714fad::" providerId="AD" clId="Web-{516153EF-7E02-492F-B06C-53AEB2E53349}" dt="2019-01-10T15:31:37.020" v="582"/>
          <ac:spMkLst>
            <pc:docMk/>
            <pc:sldMk cId="843396578" sldId="258"/>
            <ac:spMk id="2" creationId="{2FE24347-EED0-4231-BEDB-D8E677D7C340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58:40.453" v="697" actId="20577"/>
          <ac:spMkLst>
            <pc:docMk/>
            <pc:sldMk cId="843396578" sldId="258"/>
            <ac:spMk id="4" creationId="{E8FEBF5C-D9B0-47F5-A60E-43477CF41168}"/>
          </ac:spMkLst>
        </pc:spChg>
        <pc:spChg chg="del">
          <ac:chgData name="Vieras" userId="S::urn:spo:anon#89dbc7e690ce7d0cf9dd952796962e8a9fdce7cd9183ea17971f253926714fad::" providerId="AD" clId="Web-{516153EF-7E02-492F-B06C-53AEB2E53349}" dt="2019-01-10T15:31:37.020" v="582"/>
          <ac:spMkLst>
            <pc:docMk/>
            <pc:sldMk cId="843396578" sldId="258"/>
            <ac:spMk id="9" creationId="{8D70B121-56F4-4848-B38B-182089D909FA}"/>
          </ac:spMkLst>
        </pc:spChg>
        <pc:spChg chg="add">
          <ac:chgData name="Vieras" userId="S::urn:spo:anon#89dbc7e690ce7d0cf9dd952796962e8a9fdce7cd9183ea17971f253926714fad::" providerId="AD" clId="Web-{516153EF-7E02-492F-B06C-53AEB2E53349}" dt="2019-01-10T15:31:37.020" v="582"/>
          <ac:spMkLst>
            <pc:docMk/>
            <pc:sldMk cId="843396578" sldId="258"/>
            <ac:spMk id="16" creationId="{3CD9DF72-87A3-404E-A828-84CBF11A8303}"/>
          </ac:spMkLst>
        </pc:spChg>
        <pc:picChg chg="add mod ord">
          <ac:chgData name="Vieras" userId="S::urn:spo:anon#89dbc7e690ce7d0cf9dd952796962e8a9fdce7cd9183ea17971f253926714fad::" providerId="AD" clId="Web-{516153EF-7E02-492F-B06C-53AEB2E53349}" dt="2019-01-10T15:31:37.020" v="582"/>
          <ac:picMkLst>
            <pc:docMk/>
            <pc:sldMk cId="843396578" sldId="258"/>
            <ac:picMk id="5" creationId="{6CDFEFBA-D96B-4AD3-8D9D-03E50A571942}"/>
          </ac:picMkLst>
        </pc:picChg>
        <pc:cxnChg chg="del">
          <ac:chgData name="Vieras" userId="S::urn:spo:anon#89dbc7e690ce7d0cf9dd952796962e8a9fdce7cd9183ea17971f253926714fad::" providerId="AD" clId="Web-{516153EF-7E02-492F-B06C-53AEB2E53349}" dt="2019-01-10T15:31:37.020" v="582"/>
          <ac:cxnSpMkLst>
            <pc:docMk/>
            <pc:sldMk cId="843396578" sldId="258"/>
            <ac:cxnSpMk id="11" creationId="{2D72A2C9-F3CA-4216-8BAD-FA4C970C3C4E}"/>
          </ac:cxnSpMkLst>
        </pc:cxnChg>
        <pc:cxnChg chg="add">
          <ac:chgData name="Vieras" userId="S::urn:spo:anon#89dbc7e690ce7d0cf9dd952796962e8a9fdce7cd9183ea17971f253926714fad::" providerId="AD" clId="Web-{516153EF-7E02-492F-B06C-53AEB2E53349}" dt="2019-01-10T15:31:37.020" v="582"/>
          <ac:cxnSpMkLst>
            <pc:docMk/>
            <pc:sldMk cId="843396578" sldId="258"/>
            <ac:cxnSpMk id="18" creationId="{20E3A342-4D61-4E3F-AF90-1AB42AEB96CC}"/>
          </ac:cxnSpMkLst>
        </pc:cxnChg>
      </pc:sldChg>
      <pc:sldChg chg="modSp">
        <pc:chgData name="Vieras" userId="S::urn:spo:anon#89dbc7e690ce7d0cf9dd952796962e8a9fdce7cd9183ea17971f253926714fad::" providerId="AD" clId="Web-{516153EF-7E02-492F-B06C-53AEB2E53349}" dt="2019-01-10T15:17:53.887" v="505" actId="20577"/>
        <pc:sldMkLst>
          <pc:docMk/>
          <pc:sldMk cId="3936913947" sldId="259"/>
        </pc:sldMkLst>
        <pc:spChg chg="mod">
          <ac:chgData name="Vieras" userId="S::urn:spo:anon#89dbc7e690ce7d0cf9dd952796962e8a9fdce7cd9183ea17971f253926714fad::" providerId="AD" clId="Web-{516153EF-7E02-492F-B06C-53AEB2E53349}" dt="2019-01-10T15:17:53.887" v="505" actId="20577"/>
          <ac:spMkLst>
            <pc:docMk/>
            <pc:sldMk cId="3936913947" sldId="259"/>
            <ac:spMk id="4" creationId="{E8FEBF5C-D9B0-47F5-A60E-43477CF41168}"/>
          </ac:spMkLst>
        </pc:spChg>
      </pc:sldChg>
      <pc:sldChg chg="modSp">
        <pc:chgData name="Vieras" userId="S::urn:spo:anon#89dbc7e690ce7d0cf9dd952796962e8a9fdce7cd9183ea17971f253926714fad::" providerId="AD" clId="Web-{516153EF-7E02-492F-B06C-53AEB2E53349}" dt="2019-01-10T15:56:35.574" v="672" actId="14100"/>
        <pc:sldMkLst>
          <pc:docMk/>
          <pc:sldMk cId="675815149" sldId="260"/>
        </pc:sldMkLst>
        <pc:spChg chg="mod">
          <ac:chgData name="Vieras" userId="S::urn:spo:anon#89dbc7e690ce7d0cf9dd952796962e8a9fdce7cd9183ea17971f253926714fad::" providerId="AD" clId="Web-{516153EF-7E02-492F-B06C-53AEB2E53349}" dt="2019-01-10T15:17:19.214" v="500" actId="20577"/>
          <ac:spMkLst>
            <pc:docMk/>
            <pc:sldMk cId="675815149" sldId="260"/>
            <ac:spMk id="2" creationId="{AE496433-BEFF-4AF9-B54A-D33BE2F7FCE1}"/>
          </ac:spMkLst>
        </pc:spChg>
        <pc:picChg chg="mod">
          <ac:chgData name="Vieras" userId="S::urn:spo:anon#89dbc7e690ce7d0cf9dd952796962e8a9fdce7cd9183ea17971f253926714fad::" providerId="AD" clId="Web-{516153EF-7E02-492F-B06C-53AEB2E53349}" dt="2019-01-10T15:56:32.340" v="671" actId="14100"/>
          <ac:picMkLst>
            <pc:docMk/>
            <pc:sldMk cId="675815149" sldId="260"/>
            <ac:picMk id="11" creationId="{D6209294-3359-4411-96FD-DABA4EB041BE}"/>
          </ac:picMkLst>
        </pc:picChg>
        <pc:picChg chg="mod">
          <ac:chgData name="Vieras" userId="S::urn:spo:anon#89dbc7e690ce7d0cf9dd952796962e8a9fdce7cd9183ea17971f253926714fad::" providerId="AD" clId="Web-{516153EF-7E02-492F-B06C-53AEB2E53349}" dt="2019-01-10T15:56:35.574" v="672" actId="14100"/>
          <ac:picMkLst>
            <pc:docMk/>
            <pc:sldMk cId="675815149" sldId="260"/>
            <ac:picMk id="13" creationId="{DF75CC98-3AAC-4986-A659-BDD92AB3C42E}"/>
          </ac:picMkLst>
        </pc:picChg>
      </pc:sldChg>
      <pc:sldChg chg="addSp delSp modSp ord">
        <pc:chgData name="Vieras" userId="S::urn:spo:anon#89dbc7e690ce7d0cf9dd952796962e8a9fdce7cd9183ea17971f253926714fad::" providerId="AD" clId="Web-{516153EF-7E02-492F-B06C-53AEB2E53349}" dt="2019-01-10T15:54:00.398" v="665" actId="1076"/>
        <pc:sldMkLst>
          <pc:docMk/>
          <pc:sldMk cId="1096042052" sldId="261"/>
        </pc:sldMkLst>
        <pc:spChg chg="mod">
          <ac:chgData name="Vieras" userId="S::urn:spo:anon#89dbc7e690ce7d0cf9dd952796962e8a9fdce7cd9183ea17971f253926714fad::" providerId="AD" clId="Web-{516153EF-7E02-492F-B06C-53AEB2E53349}" dt="2019-01-10T15:45:43.887" v="638" actId="20577"/>
          <ac:spMkLst>
            <pc:docMk/>
            <pc:sldMk cId="1096042052" sldId="261"/>
            <ac:spMk id="2" creationId="{A66EA396-204D-438F-8198-AD30EDE9177C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45:55.510" v="641" actId="20577"/>
          <ac:spMkLst>
            <pc:docMk/>
            <pc:sldMk cId="1096042052" sldId="261"/>
            <ac:spMk id="3" creationId="{936CE5BF-FC76-4F28-9B60-E2B566F922BE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54:00.398" v="665" actId="1076"/>
          <ac:spMkLst>
            <pc:docMk/>
            <pc:sldMk cId="1096042052" sldId="261"/>
            <ac:spMk id="4" creationId="{239F0158-BC31-4940-8F9F-1F444C8C2122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44:27.367" v="627" actId="20577"/>
          <ac:spMkLst>
            <pc:docMk/>
            <pc:sldMk cId="1096042052" sldId="261"/>
            <ac:spMk id="6" creationId="{3BB1756B-41A5-4D9B-A545-ECB1A64BE7FD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47:14.262" v="659" actId="20577"/>
          <ac:spMkLst>
            <pc:docMk/>
            <pc:sldMk cId="1096042052" sldId="261"/>
            <ac:spMk id="7" creationId="{E0615FE3-DF74-4BAF-A988-35D536B3FF7F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42:35.583" v="618"/>
          <ac:spMkLst>
            <pc:docMk/>
            <pc:sldMk cId="1096042052" sldId="261"/>
            <ac:spMk id="8" creationId="{677EEE16-FABE-4085-8D81-2404F71B4323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45:29.103" v="634" actId="20577"/>
          <ac:spMkLst>
            <pc:docMk/>
            <pc:sldMk cId="1096042052" sldId="261"/>
            <ac:spMk id="9" creationId="{581ED396-B67D-47AD-B1DB-058972C53274}"/>
          </ac:spMkLst>
        </pc:spChg>
        <pc:spChg chg="add del mod">
          <ac:chgData name="Vieras" userId="S::urn:spo:anon#89dbc7e690ce7d0cf9dd952796962e8a9fdce7cd9183ea17971f253926714fad::" providerId="AD" clId="Web-{516153EF-7E02-492F-B06C-53AEB2E53349}" dt="2019-01-10T14:57:30.151" v="109"/>
          <ac:spMkLst>
            <pc:docMk/>
            <pc:sldMk cId="1096042052" sldId="261"/>
            <ac:spMk id="10" creationId="{1744CECE-4C6D-4418-8D6C-3ACC217E1A89}"/>
          </ac:spMkLst>
        </pc:spChg>
        <pc:spChg chg="add del mod">
          <ac:chgData name="Vieras" userId="S::urn:spo:anon#89dbc7e690ce7d0cf9dd952796962e8a9fdce7cd9183ea17971f253926714fad::" providerId="AD" clId="Web-{516153EF-7E02-492F-B06C-53AEB2E53349}" dt="2019-01-10T15:08:36.841" v="295"/>
          <ac:spMkLst>
            <pc:docMk/>
            <pc:sldMk cId="1096042052" sldId="261"/>
            <ac:spMk id="11" creationId="{9BB1ECBE-09B8-4496-81D8-41833A57EEF6}"/>
          </ac:spMkLst>
        </pc:spChg>
        <pc:picChg chg="add del mod">
          <ac:chgData name="Vieras" userId="S::urn:spo:anon#89dbc7e690ce7d0cf9dd952796962e8a9fdce7cd9183ea17971f253926714fad::" providerId="AD" clId="Web-{516153EF-7E02-492F-B06C-53AEB2E53349}" dt="2019-01-10T15:38:02.794" v="588"/>
          <ac:picMkLst>
            <pc:docMk/>
            <pc:sldMk cId="1096042052" sldId="261"/>
            <ac:picMk id="12" creationId="{299D4B33-A53A-4B86-AFD4-185D0F5148D5}"/>
          </ac:picMkLst>
        </pc:picChg>
        <pc:picChg chg="add del mod">
          <ac:chgData name="Vieras" userId="S::urn:spo:anon#89dbc7e690ce7d0cf9dd952796962e8a9fdce7cd9183ea17971f253926714fad::" providerId="AD" clId="Web-{516153EF-7E02-492F-B06C-53AEB2E53349}" dt="2019-01-10T15:39:16.093" v="598"/>
          <ac:picMkLst>
            <pc:docMk/>
            <pc:sldMk cId="1096042052" sldId="261"/>
            <ac:picMk id="14" creationId="{5046BA3D-87E0-4C10-B216-9F415CB59AA9}"/>
          </ac:picMkLst>
        </pc:picChg>
        <pc:picChg chg="add del mod ord">
          <ac:chgData name="Vieras" userId="S::urn:spo:anon#89dbc7e690ce7d0cf9dd952796962e8a9fdce7cd9183ea17971f253926714fad::" providerId="AD" clId="Web-{516153EF-7E02-492F-B06C-53AEB2E53349}" dt="2019-01-10T15:41:18.848" v="611"/>
          <ac:picMkLst>
            <pc:docMk/>
            <pc:sldMk cId="1096042052" sldId="261"/>
            <ac:picMk id="16" creationId="{A0BC91A7-3187-426E-B4E3-E240DE93DA7A}"/>
          </ac:picMkLst>
        </pc:picChg>
        <pc:picChg chg="add mod ord">
          <ac:chgData name="Vieras" userId="S::urn:spo:anon#89dbc7e690ce7d0cf9dd952796962e8a9fdce7cd9183ea17971f253926714fad::" providerId="AD" clId="Web-{516153EF-7E02-492F-B06C-53AEB2E53349}" dt="2019-01-10T15:51:25.597" v="664" actId="14100"/>
          <ac:picMkLst>
            <pc:docMk/>
            <pc:sldMk cId="1096042052" sldId="261"/>
            <ac:picMk id="18" creationId="{DBB1463B-BB86-4FBE-A260-9AFB7A619A5A}"/>
          </ac:picMkLst>
        </pc:picChg>
      </pc:sldChg>
      <pc:sldChg chg="modSp ord">
        <pc:chgData name="Vieras" userId="S::urn:spo:anon#89dbc7e690ce7d0cf9dd952796962e8a9fdce7cd9183ea17971f253926714fad::" providerId="AD" clId="Web-{516153EF-7E02-492F-B06C-53AEB2E53349}" dt="2019-01-10T15:21:21.267" v="577" actId="20577"/>
        <pc:sldMkLst>
          <pc:docMk/>
          <pc:sldMk cId="3494797083" sldId="262"/>
        </pc:sldMkLst>
        <pc:spChg chg="mod">
          <ac:chgData name="Vieras" userId="S::urn:spo:anon#89dbc7e690ce7d0cf9dd952796962e8a9fdce7cd9183ea17971f253926714fad::" providerId="AD" clId="Web-{516153EF-7E02-492F-B06C-53AEB2E53349}" dt="2019-01-10T15:21:21.267" v="577" actId="20577"/>
          <ac:spMkLst>
            <pc:docMk/>
            <pc:sldMk cId="3494797083" sldId="262"/>
            <ac:spMk id="2" creationId="{1E91AB78-E5F6-406D-B1BE-8F24B13EA8A4}"/>
          </ac:spMkLst>
        </pc:spChg>
        <pc:spChg chg="mod">
          <ac:chgData name="Vieras" userId="S::urn:spo:anon#89dbc7e690ce7d0cf9dd952796962e8a9fdce7cd9183ea17971f253926714fad::" providerId="AD" clId="Web-{516153EF-7E02-492F-B06C-53AEB2E53349}" dt="2019-01-10T15:00:48.875" v="160" actId="20577"/>
          <ac:spMkLst>
            <pc:docMk/>
            <pc:sldMk cId="3494797083" sldId="262"/>
            <ac:spMk id="3" creationId="{F23CC471-D43E-4259-9F61-2DFC02AFC8DC}"/>
          </ac:spMkLst>
        </pc:spChg>
      </pc:sldChg>
    </pc:docChg>
  </pc:docChgLst>
  <pc:docChgLst>
    <pc:chgData name="Häyhä Frida Unnukka" userId="S::o_frida.hayha@edu.kuopio.fi::53f0f7a6-75d4-4277-bebd-77b936946cda" providerId="AD" clId="Web-{B6404248-D993-424A-98CF-2A57127A0CE0}"/>
    <pc:docChg chg="addSld modSld">
      <pc:chgData name="Häyhä Frida Unnukka" userId="S::o_frida.hayha@edu.kuopio.fi::53f0f7a6-75d4-4277-bebd-77b936946cda" providerId="AD" clId="Web-{B6404248-D993-424A-98CF-2A57127A0CE0}" dt="2019-01-10T11:02:53.945" v="1035"/>
      <pc:docMkLst>
        <pc:docMk/>
      </pc:docMkLst>
      <pc:sldChg chg="addSp modSp delDesignElem">
        <pc:chgData name="Häyhä Frida Unnukka" userId="S::o_frida.hayha@edu.kuopio.fi::53f0f7a6-75d4-4277-bebd-77b936946cda" providerId="AD" clId="Web-{B6404248-D993-424A-98CF-2A57127A0CE0}" dt="2019-01-10T11:00:28.210" v="1032"/>
        <pc:sldMkLst>
          <pc:docMk/>
          <pc:sldMk cId="3812062521" sldId="257"/>
        </pc:sldMkLst>
        <pc:picChg chg="add mod">
          <ac:chgData name="Häyhä Frida Unnukka" userId="S::o_frida.hayha@edu.kuopio.fi::53f0f7a6-75d4-4277-bebd-77b936946cda" providerId="AD" clId="Web-{B6404248-D993-424A-98CF-2A57127A0CE0}" dt="2019-01-10T10:42:13.255" v="698" actId="1076"/>
          <ac:picMkLst>
            <pc:docMk/>
            <pc:sldMk cId="3812062521" sldId="257"/>
            <ac:picMk id="3" creationId="{8C05956C-00BA-4126-9245-4ADA407480BD}"/>
          </ac:picMkLst>
        </pc:picChg>
        <pc:picChg chg="mod">
          <ac:chgData name="Häyhä Frida Unnukka" userId="S::o_frida.hayha@edu.kuopio.fi::53f0f7a6-75d4-4277-bebd-77b936946cda" providerId="AD" clId="Web-{B6404248-D993-424A-98CF-2A57127A0CE0}" dt="2019-01-10T10:42:18.459" v="699" actId="1076"/>
          <ac:picMkLst>
            <pc:docMk/>
            <pc:sldMk cId="3812062521" sldId="257"/>
            <ac:picMk id="22" creationId="{84B063C8-A86B-4C01-9CF8-168773DC81B4}"/>
          </ac:picMkLst>
        </pc:picChg>
      </pc:sldChg>
      <pc:sldChg chg="addSp modSp mod setBg">
        <pc:chgData name="Häyhä Frida Unnukka" userId="S::o_frida.hayha@edu.kuopio.fi::53f0f7a6-75d4-4277-bebd-77b936946cda" providerId="AD" clId="Web-{B6404248-D993-424A-98CF-2A57127A0CE0}" dt="2019-01-10T11:00:46.382" v="1033"/>
        <pc:sldMkLst>
          <pc:docMk/>
          <pc:sldMk cId="843396578" sldId="258"/>
        </pc:sldMkLst>
        <pc:spChg chg="mod">
          <ac:chgData name="Häyhä Frida Unnukka" userId="S::o_frida.hayha@edu.kuopio.fi::53f0f7a6-75d4-4277-bebd-77b936946cda" providerId="AD" clId="Web-{B6404248-D993-424A-98CF-2A57127A0CE0}" dt="2019-01-10T11:00:46.382" v="1033"/>
          <ac:spMkLst>
            <pc:docMk/>
            <pc:sldMk cId="843396578" sldId="258"/>
            <ac:spMk id="2" creationId="{2FE24347-EED0-4231-BEDB-D8E677D7C340}"/>
          </ac:spMkLst>
        </pc:spChg>
        <pc:spChg chg="mod">
          <ac:chgData name="Häyhä Frida Unnukka" userId="S::o_frida.hayha@edu.kuopio.fi::53f0f7a6-75d4-4277-bebd-77b936946cda" providerId="AD" clId="Web-{B6404248-D993-424A-98CF-2A57127A0CE0}" dt="2019-01-10T11:00:46.382" v="1033"/>
          <ac:spMkLst>
            <pc:docMk/>
            <pc:sldMk cId="843396578" sldId="258"/>
            <ac:spMk id="4" creationId="{E8FEBF5C-D9B0-47F5-A60E-43477CF41168}"/>
          </ac:spMkLst>
        </pc:spChg>
        <pc:spChg chg="add">
          <ac:chgData name="Häyhä Frida Unnukka" userId="S::o_frida.hayha@edu.kuopio.fi::53f0f7a6-75d4-4277-bebd-77b936946cda" providerId="AD" clId="Web-{B6404248-D993-424A-98CF-2A57127A0CE0}" dt="2019-01-10T11:00:46.382" v="1033"/>
          <ac:spMkLst>
            <pc:docMk/>
            <pc:sldMk cId="843396578" sldId="258"/>
            <ac:spMk id="9" creationId="{8D70B121-56F4-4848-B38B-182089D909FA}"/>
          </ac:spMkLst>
        </pc:spChg>
        <pc:cxnChg chg="add">
          <ac:chgData name="Häyhä Frida Unnukka" userId="S::o_frida.hayha@edu.kuopio.fi::53f0f7a6-75d4-4277-bebd-77b936946cda" providerId="AD" clId="Web-{B6404248-D993-424A-98CF-2A57127A0CE0}" dt="2019-01-10T11:00:46.382" v="1033"/>
          <ac:cxnSpMkLst>
            <pc:docMk/>
            <pc:sldMk cId="843396578" sldId="258"/>
            <ac:cxnSpMk id="11" creationId="{2D72A2C9-F3CA-4216-8BAD-FA4C970C3C4E}"/>
          </ac:cxnSpMkLst>
        </pc:cxnChg>
      </pc:sldChg>
      <pc:sldChg chg="addSp delSp modSp mod setBg">
        <pc:chgData name="Häyhä Frida Unnukka" userId="S::o_frida.hayha@edu.kuopio.fi::53f0f7a6-75d4-4277-bebd-77b936946cda" providerId="AD" clId="Web-{B6404248-D993-424A-98CF-2A57127A0CE0}" dt="2019-01-10T11:02:53.945" v="1035"/>
        <pc:sldMkLst>
          <pc:docMk/>
          <pc:sldMk cId="3936913947" sldId="259"/>
        </pc:sldMkLst>
        <pc:spChg chg="mod">
          <ac:chgData name="Häyhä Frida Unnukka" userId="S::o_frida.hayha@edu.kuopio.fi::53f0f7a6-75d4-4277-bebd-77b936946cda" providerId="AD" clId="Web-{B6404248-D993-424A-98CF-2A57127A0CE0}" dt="2019-01-10T11:02:53.945" v="1035"/>
          <ac:spMkLst>
            <pc:docMk/>
            <pc:sldMk cId="3936913947" sldId="259"/>
            <ac:spMk id="2" creationId="{2FE24347-EED0-4231-BEDB-D8E677D7C340}"/>
          </ac:spMkLst>
        </pc:spChg>
        <pc:spChg chg="mod">
          <ac:chgData name="Häyhä Frida Unnukka" userId="S::o_frida.hayha@edu.kuopio.fi::53f0f7a6-75d4-4277-bebd-77b936946cda" providerId="AD" clId="Web-{B6404248-D993-424A-98CF-2A57127A0CE0}" dt="2019-01-10T11:02:53.945" v="1035"/>
          <ac:spMkLst>
            <pc:docMk/>
            <pc:sldMk cId="3936913947" sldId="259"/>
            <ac:spMk id="4" creationId="{E8FEBF5C-D9B0-47F5-A60E-43477CF41168}"/>
          </ac:spMkLst>
        </pc:spChg>
        <pc:spChg chg="add">
          <ac:chgData name="Häyhä Frida Unnukka" userId="S::o_frida.hayha@edu.kuopio.fi::53f0f7a6-75d4-4277-bebd-77b936946cda" providerId="AD" clId="Web-{B6404248-D993-424A-98CF-2A57127A0CE0}" dt="2019-01-10T11:02:53.945" v="1035"/>
          <ac:spMkLst>
            <pc:docMk/>
            <pc:sldMk cId="3936913947" sldId="259"/>
            <ac:spMk id="11" creationId="{CF62D2A7-8207-488C-9F46-316BA81A16C8}"/>
          </ac:spMkLst>
        </pc:spChg>
        <pc:picChg chg="add del mod">
          <ac:chgData name="Häyhä Frida Unnukka" userId="S::o_frida.hayha@edu.kuopio.fi::53f0f7a6-75d4-4277-bebd-77b936946cda" providerId="AD" clId="Web-{B6404248-D993-424A-98CF-2A57127A0CE0}" dt="2019-01-10T10:44:29.756" v="733"/>
          <ac:picMkLst>
            <pc:docMk/>
            <pc:sldMk cId="3936913947" sldId="259"/>
            <ac:picMk id="3" creationId="{D8B108FE-DF73-49A5-BB4F-65318EF99929}"/>
          </ac:picMkLst>
        </pc:picChg>
        <pc:picChg chg="add mod">
          <ac:chgData name="Häyhä Frida Unnukka" userId="S::o_frida.hayha@edu.kuopio.fi::53f0f7a6-75d4-4277-bebd-77b936946cda" providerId="AD" clId="Web-{B6404248-D993-424A-98CF-2A57127A0CE0}" dt="2019-01-10T11:02:53.945" v="1035"/>
          <ac:picMkLst>
            <pc:docMk/>
            <pc:sldMk cId="3936913947" sldId="259"/>
            <ac:picMk id="6" creationId="{388A5269-19FF-4A7C-B563-2C4A05C4E033}"/>
          </ac:picMkLst>
        </pc:picChg>
      </pc:sldChg>
      <pc:sldChg chg="addSp modSp new">
        <pc:chgData name="Häyhä Frida Unnukka" userId="S::o_frida.hayha@edu.kuopio.fi::53f0f7a6-75d4-4277-bebd-77b936946cda" providerId="AD" clId="Web-{B6404248-D993-424A-98CF-2A57127A0CE0}" dt="2019-01-10T10:59:13.429" v="1030" actId="20577"/>
        <pc:sldMkLst>
          <pc:docMk/>
          <pc:sldMk cId="1096042052" sldId="261"/>
        </pc:sldMkLst>
        <pc:spChg chg="add mod">
          <ac:chgData name="Häyhä Frida Unnukka" userId="S::o_frida.hayha@edu.kuopio.fi::53f0f7a6-75d4-4277-bebd-77b936946cda" providerId="AD" clId="Web-{B6404248-D993-424A-98CF-2A57127A0CE0}" dt="2019-01-10T10:44:16.943" v="732" actId="1076"/>
          <ac:spMkLst>
            <pc:docMk/>
            <pc:sldMk cId="1096042052" sldId="261"/>
            <ac:spMk id="2" creationId="{A66EA396-204D-438F-8198-AD30EDE9177C}"/>
          </ac:spMkLst>
        </pc:spChg>
        <pc:spChg chg="add mod">
          <ac:chgData name="Häyhä Frida Unnukka" userId="S::o_frida.hayha@edu.kuopio.fi::53f0f7a6-75d4-4277-bebd-77b936946cda" providerId="AD" clId="Web-{B6404248-D993-424A-98CF-2A57127A0CE0}" dt="2019-01-10T10:47:49.272" v="791" actId="20577"/>
          <ac:spMkLst>
            <pc:docMk/>
            <pc:sldMk cId="1096042052" sldId="261"/>
            <ac:spMk id="3" creationId="{936CE5BF-FC76-4F28-9B60-E2B566F922BE}"/>
          </ac:spMkLst>
        </pc:spChg>
        <pc:spChg chg="add mod">
          <ac:chgData name="Häyhä Frida Unnukka" userId="S::o_frida.hayha@edu.kuopio.fi::53f0f7a6-75d4-4277-bebd-77b936946cda" providerId="AD" clId="Web-{B6404248-D993-424A-98CF-2A57127A0CE0}" dt="2019-01-10T10:50:07.506" v="835" actId="20577"/>
          <ac:spMkLst>
            <pc:docMk/>
            <pc:sldMk cId="1096042052" sldId="261"/>
            <ac:spMk id="4" creationId="{239F0158-BC31-4940-8F9F-1F444C8C2122}"/>
          </ac:spMkLst>
        </pc:spChg>
        <pc:spChg chg="add mod">
          <ac:chgData name="Häyhä Frida Unnukka" userId="S::o_frida.hayha@edu.kuopio.fi::53f0f7a6-75d4-4277-bebd-77b936946cda" providerId="AD" clId="Web-{B6404248-D993-424A-98CF-2A57127A0CE0}" dt="2019-01-10T10:55:28.553" v="892" actId="20577"/>
          <ac:spMkLst>
            <pc:docMk/>
            <pc:sldMk cId="1096042052" sldId="261"/>
            <ac:spMk id="7" creationId="{E0615FE3-DF74-4BAF-A988-35D536B3FF7F}"/>
          </ac:spMkLst>
        </pc:spChg>
        <pc:spChg chg="add mod">
          <ac:chgData name="Häyhä Frida Unnukka" userId="S::o_frida.hayha@edu.kuopio.fi::53f0f7a6-75d4-4277-bebd-77b936946cda" providerId="AD" clId="Web-{B6404248-D993-424A-98CF-2A57127A0CE0}" dt="2019-01-10T10:56:38.007" v="928" actId="20577"/>
          <ac:spMkLst>
            <pc:docMk/>
            <pc:sldMk cId="1096042052" sldId="261"/>
            <ac:spMk id="8" creationId="{677EEE16-FABE-4085-8D81-2404F71B4323}"/>
          </ac:spMkLst>
        </pc:spChg>
        <pc:spChg chg="add mod">
          <ac:chgData name="Häyhä Frida Unnukka" userId="S::o_frida.hayha@edu.kuopio.fi::53f0f7a6-75d4-4277-bebd-77b936946cda" providerId="AD" clId="Web-{B6404248-D993-424A-98CF-2A57127A0CE0}" dt="2019-01-10T10:59:13.429" v="1030" actId="20577"/>
          <ac:spMkLst>
            <pc:docMk/>
            <pc:sldMk cId="1096042052" sldId="261"/>
            <ac:spMk id="9" creationId="{581ED396-B67D-47AD-B1DB-058972C53274}"/>
          </ac:spMkLst>
        </pc:spChg>
        <pc:picChg chg="add mod">
          <ac:chgData name="Häyhä Frida Unnukka" userId="S::o_frida.hayha@edu.kuopio.fi::53f0f7a6-75d4-4277-bebd-77b936946cda" providerId="AD" clId="Web-{B6404248-D993-424A-98CF-2A57127A0CE0}" dt="2019-01-10T10:49:41.506" v="828" actId="1076"/>
          <ac:picMkLst>
            <pc:docMk/>
            <pc:sldMk cId="1096042052" sldId="261"/>
            <ac:picMk id="5" creationId="{EAE0F25D-31A5-4EE1-8517-0E72134B5A00}"/>
          </ac:picMkLst>
        </pc:picChg>
      </pc:sldChg>
    </pc:docChg>
  </pc:docChgLst>
  <pc:docChgLst>
    <pc:chgData name="Häyhä Frida Unnukka" userId="S::o_frida.hayha@edu.kuopio.fi::53f0f7a6-75d4-4277-bebd-77b936946cda" providerId="AD" clId="Web-{1BDE4C42-3A8F-03EE-7EE4-5F0A32DDD81A}"/>
    <pc:docChg chg="addSld delSld modSld sldOrd">
      <pc:chgData name="Häyhä Frida Unnukka" userId="S::o_frida.hayha@edu.kuopio.fi::53f0f7a6-75d4-4277-bebd-77b936946cda" providerId="AD" clId="Web-{1BDE4C42-3A8F-03EE-7EE4-5F0A32DDD81A}" dt="2019-01-08T09:32:54.765" v="98" actId="20577"/>
      <pc:docMkLst>
        <pc:docMk/>
      </pc:docMkLst>
      <pc:sldChg chg="addSp delSp modSp new ord">
        <pc:chgData name="Häyhä Frida Unnukka" userId="S::o_frida.hayha@edu.kuopio.fi::53f0f7a6-75d4-4277-bebd-77b936946cda" providerId="AD" clId="Web-{1BDE4C42-3A8F-03EE-7EE4-5F0A32DDD81A}" dt="2019-01-08T09:32:54.765" v="97" actId="20577"/>
        <pc:sldMkLst>
          <pc:docMk/>
          <pc:sldMk cId="675815149" sldId="260"/>
        </pc:sldMkLst>
        <pc:spChg chg="mod">
          <ac:chgData name="Häyhä Frida Unnukka" userId="S::o_frida.hayha@edu.kuopio.fi::53f0f7a6-75d4-4277-bebd-77b936946cda" providerId="AD" clId="Web-{1BDE4C42-3A8F-03EE-7EE4-5F0A32DDD81A}" dt="2019-01-08T09:30:12.451" v="27" actId="20577"/>
          <ac:spMkLst>
            <pc:docMk/>
            <pc:sldMk cId="675815149" sldId="260"/>
            <ac:spMk id="2" creationId="{AE496433-BEFF-4AF9-B54A-D33BE2F7FCE1}"/>
          </ac:spMkLst>
        </pc:spChg>
        <pc:spChg chg="mod">
          <ac:chgData name="Häyhä Frida Unnukka" userId="S::o_frida.hayha@edu.kuopio.fi::53f0f7a6-75d4-4277-bebd-77b936946cda" providerId="AD" clId="Web-{1BDE4C42-3A8F-03EE-7EE4-5F0A32DDD81A}" dt="2019-01-08T09:31:09.139" v="66" actId="20577"/>
          <ac:spMkLst>
            <pc:docMk/>
            <pc:sldMk cId="675815149" sldId="260"/>
            <ac:spMk id="3" creationId="{1685F0D4-F0F0-4135-9038-06C28100FFDD}"/>
          </ac:spMkLst>
        </pc:spChg>
        <pc:spChg chg="del">
          <ac:chgData name="Häyhä Frida Unnukka" userId="S::o_frida.hayha@edu.kuopio.fi::53f0f7a6-75d4-4277-bebd-77b936946cda" providerId="AD" clId="Web-{1BDE4C42-3A8F-03EE-7EE4-5F0A32DDD81A}" dt="2019-01-08T09:30:27.998" v="29"/>
          <ac:spMkLst>
            <pc:docMk/>
            <pc:sldMk cId="675815149" sldId="260"/>
            <ac:spMk id="4" creationId="{7435FAB2-1FA3-4AA1-84AA-8A9156BB58AF}"/>
          </ac:spMkLst>
        </pc:spChg>
        <pc:spChg chg="mod">
          <ac:chgData name="Häyhä Frida Unnukka" userId="S::o_frida.hayha@edu.kuopio.fi::53f0f7a6-75d4-4277-bebd-77b936946cda" providerId="AD" clId="Web-{1BDE4C42-3A8F-03EE-7EE4-5F0A32DDD81A}" dt="2019-01-08T09:32:54.765" v="97" actId="20577"/>
          <ac:spMkLst>
            <pc:docMk/>
            <pc:sldMk cId="675815149" sldId="260"/>
            <ac:spMk id="5" creationId="{F4163B50-2089-4F78-B568-63E98DC8D5FB}"/>
          </ac:spMkLst>
        </pc:spChg>
        <pc:spChg chg="del">
          <ac:chgData name="Häyhä Frida Unnukka" userId="S::o_frida.hayha@edu.kuopio.fi::53f0f7a6-75d4-4277-bebd-77b936946cda" providerId="AD" clId="Web-{1BDE4C42-3A8F-03EE-7EE4-5F0A32DDD81A}" dt="2019-01-08T09:32:33.046" v="68"/>
          <ac:spMkLst>
            <pc:docMk/>
            <pc:sldMk cId="675815149" sldId="260"/>
            <ac:spMk id="6" creationId="{72AA06DC-71B7-43EA-A109-5941956B153A}"/>
          </ac:spMkLst>
        </pc:spChg>
        <pc:picChg chg="add mod ord">
          <ac:chgData name="Häyhä Frida Unnukka" userId="S::o_frida.hayha@edu.kuopio.fi::53f0f7a6-75d4-4277-bebd-77b936946cda" providerId="AD" clId="Web-{1BDE4C42-3A8F-03EE-7EE4-5F0A32DDD81A}" dt="2019-01-08T09:30:27.998" v="29"/>
          <ac:picMkLst>
            <pc:docMk/>
            <pc:sldMk cId="675815149" sldId="260"/>
            <ac:picMk id="7" creationId="{1D2EF838-0FE6-4223-8253-A65F63001ABB}"/>
          </ac:picMkLst>
        </pc:picChg>
        <pc:picChg chg="add mod ord">
          <ac:chgData name="Häyhä Frida Unnukka" userId="S::o_frida.hayha@edu.kuopio.fi::53f0f7a6-75d4-4277-bebd-77b936946cda" providerId="AD" clId="Web-{1BDE4C42-3A8F-03EE-7EE4-5F0A32DDD81A}" dt="2019-01-08T09:32:33.046" v="68"/>
          <ac:picMkLst>
            <pc:docMk/>
            <pc:sldMk cId="675815149" sldId="260"/>
            <ac:picMk id="9" creationId="{96A72895-9BC1-4B2E-AF19-660C0051404D}"/>
          </ac:picMkLst>
        </pc:picChg>
      </pc:sldChg>
      <pc:sldChg chg="del">
        <pc:chgData name="Häyhä Frida Unnukka" userId="S::o_frida.hayha@edu.kuopio.fi::53f0f7a6-75d4-4277-bebd-77b936946cda" providerId="AD" clId="Web-{1BDE4C42-3A8F-03EE-7EE4-5F0A32DDD81A}" dt="2019-01-08T09:27:20.621" v="0"/>
        <pc:sldMkLst>
          <pc:docMk/>
          <pc:sldMk cId="1248464617" sldId="261"/>
        </pc:sldMkLst>
      </pc:sldChg>
    </pc:docChg>
  </pc:docChgLst>
  <pc:docChgLst>
    <pc:chgData name="Häyhä Frida Unnukka" userId="S::o_frida.hayha@edu.kuopio.fi::53f0f7a6-75d4-4277-bebd-77b936946cda" providerId="AD" clId="Web-{E952AC1F-6F04-A80A-B817-F843B8A5E66F}"/>
    <pc:docChg chg="addSld modSld">
      <pc:chgData name="Häyhä Frida Unnukka" userId="S::o_frida.hayha@edu.kuopio.fi::53f0f7a6-75d4-4277-bebd-77b936946cda" providerId="AD" clId="Web-{E952AC1F-6F04-A80A-B817-F843B8A5E66F}" dt="2019-01-07T12:01:43.071" v="699" actId="20577"/>
      <pc:docMkLst>
        <pc:docMk/>
      </pc:docMkLst>
      <pc:sldChg chg="modSp">
        <pc:chgData name="Häyhä Frida Unnukka" userId="S::o_frida.hayha@edu.kuopio.fi::53f0f7a6-75d4-4277-bebd-77b936946cda" providerId="AD" clId="Web-{E952AC1F-6F04-A80A-B817-F843B8A5E66F}" dt="2019-01-07T11:47:04.419" v="51" actId="20577"/>
        <pc:sldMkLst>
          <pc:docMk/>
          <pc:sldMk cId="782385677" sldId="256"/>
        </pc:sldMkLst>
        <pc:spChg chg="mod">
          <ac:chgData name="Häyhä Frida Unnukka" userId="S::o_frida.hayha@edu.kuopio.fi::53f0f7a6-75d4-4277-bebd-77b936946cda" providerId="AD" clId="Web-{E952AC1F-6F04-A80A-B817-F843B8A5E66F}" dt="2019-01-07T11:45:28.639" v="6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äyhä Frida Unnukka" userId="S::o_frida.hayha@edu.kuopio.fi::53f0f7a6-75d4-4277-bebd-77b936946cda" providerId="AD" clId="Web-{E952AC1F-6F04-A80A-B817-F843B8A5E66F}" dt="2019-01-07T11:47:04.419" v="5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 new">
        <pc:chgData name="Häyhä Frida Unnukka" userId="S::o_frida.hayha@edu.kuopio.fi::53f0f7a6-75d4-4277-bebd-77b936946cda" providerId="AD" clId="Web-{E952AC1F-6F04-A80A-B817-F843B8A5E66F}" dt="2019-01-07T12:01:43.071" v="698" actId="20577"/>
        <pc:sldMkLst>
          <pc:docMk/>
          <pc:sldMk cId="3812062521" sldId="257"/>
        </pc:sldMkLst>
        <pc:spChg chg="mod">
          <ac:chgData name="Häyhä Frida Unnukka" userId="S::o_frida.hayha@edu.kuopio.fi::53f0f7a6-75d4-4277-bebd-77b936946cda" providerId="AD" clId="Web-{E952AC1F-6F04-A80A-B817-F843B8A5E66F}" dt="2019-01-07T11:49:25.872" v="90" actId="20577"/>
          <ac:spMkLst>
            <pc:docMk/>
            <pc:sldMk cId="3812062521" sldId="257"/>
            <ac:spMk id="2" creationId="{2FE24347-EED0-4231-BEDB-D8E677D7C340}"/>
          </ac:spMkLst>
        </pc:spChg>
        <pc:spChg chg="mod">
          <ac:chgData name="Häyhä Frida Unnukka" userId="S::o_frida.hayha@edu.kuopio.fi::53f0f7a6-75d4-4277-bebd-77b936946cda" providerId="AD" clId="Web-{E952AC1F-6F04-A80A-B817-F843B8A5E66F}" dt="2019-01-07T12:01:43.071" v="698" actId="20577"/>
          <ac:spMkLst>
            <pc:docMk/>
            <pc:sldMk cId="3812062521" sldId="257"/>
            <ac:spMk id="4" creationId="{E8FEBF5C-D9B0-47F5-A60E-43477CF41168}"/>
          </ac:spMkLst>
        </pc:spChg>
      </pc:sldChg>
    </pc:docChg>
  </pc:docChgLst>
  <pc:docChgLst>
    <pc:chgData name="Luotomäki Venla Olivia" userId="S::o_venla.luotomaki@edu.kuopio.fi::09548d92-369f-404f-b99d-48a53badde0b" providerId="AD" clId="Web-{FFA59BF8-B54B-D594-41FF-30CB9D0BF633}"/>
    <pc:docChg chg="modSld">
      <pc:chgData name="Luotomäki Venla Olivia" userId="S::o_venla.luotomaki@edu.kuopio.fi::09548d92-369f-404f-b99d-48a53badde0b" providerId="AD" clId="Web-{FFA59BF8-B54B-D594-41FF-30CB9D0BF633}" dt="2019-01-10T10:58:08.728" v="57" actId="1076"/>
      <pc:docMkLst>
        <pc:docMk/>
      </pc:docMkLst>
      <pc:sldChg chg="addSp modSp">
        <pc:chgData name="Luotomäki Venla Olivia" userId="S::o_venla.luotomaki@edu.kuopio.fi::09548d92-369f-404f-b99d-48a53badde0b" providerId="AD" clId="Web-{FFA59BF8-B54B-D594-41FF-30CB9D0BF633}" dt="2019-01-10T10:58:08.728" v="57" actId="1076"/>
        <pc:sldMkLst>
          <pc:docMk/>
          <pc:sldMk cId="843396578" sldId="258"/>
        </pc:sldMkLst>
        <pc:spChg chg="add mod">
          <ac:chgData name="Luotomäki Venla Olivia" userId="S::o_venla.luotomaki@edu.kuopio.fi::09548d92-369f-404f-b99d-48a53badde0b" providerId="AD" clId="Web-{FFA59BF8-B54B-D594-41FF-30CB9D0BF633}" dt="2019-01-10T10:58:08.728" v="57" actId="1076"/>
          <ac:spMkLst>
            <pc:docMk/>
            <pc:sldMk cId="843396578" sldId="258"/>
            <ac:spMk id="3" creationId="{350FBE90-116E-40A1-85C6-18573B7B0497}"/>
          </ac:spMkLst>
        </pc:spChg>
      </pc:sldChg>
      <pc:sldChg chg="modSp">
        <pc:chgData name="Luotomäki Venla Olivia" userId="S::o_venla.luotomaki@edu.kuopio.fi::09548d92-369f-404f-b99d-48a53badde0b" providerId="AD" clId="Web-{FFA59BF8-B54B-D594-41FF-30CB9D0BF633}" dt="2019-01-10T10:55:12.853" v="1" actId="14100"/>
        <pc:sldMkLst>
          <pc:docMk/>
          <pc:sldMk cId="675815149" sldId="260"/>
        </pc:sldMkLst>
        <pc:picChg chg="mod">
          <ac:chgData name="Luotomäki Venla Olivia" userId="S::o_venla.luotomaki@edu.kuopio.fi::09548d92-369f-404f-b99d-48a53badde0b" providerId="AD" clId="Web-{FFA59BF8-B54B-D594-41FF-30CB9D0BF633}" dt="2019-01-10T10:55:12.853" v="1" actId="14100"/>
          <ac:picMkLst>
            <pc:docMk/>
            <pc:sldMk cId="675815149" sldId="260"/>
            <ac:picMk id="13" creationId="{DF75CC98-3AAC-4986-A659-BDD92AB3C4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71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7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1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2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74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01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2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8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2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6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22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440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496433-BEFF-4AF9-B54A-D33BE2F7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                                </a:t>
            </a:r>
            <a:r>
              <a:rPr lang="fi-FI" err="1">
                <a:cs typeface="Calibri Light"/>
              </a:rPr>
              <a:t>Lapland</a:t>
            </a:r>
            <a:endParaRPr lang="fi-FI" err="1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85F0D4-F0F0-4135-9038-06C28100F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pic>
        <p:nvPicPr>
          <p:cNvPr id="11" name="Kuva 11" descr="Kuva, joka sisältää kohteen lumi, ulko, taivas, luonto&#10;&#10;Kuvaus luotu, erittäin korkea luotettavuus">
            <a:extLst>
              <a:ext uri="{FF2B5EF4-FFF2-40B4-BE49-F238E27FC236}">
                <a16:creationId xmlns:a16="http://schemas.microsoft.com/office/drawing/2014/main" id="{D6209294-3359-4411-96FD-DABA4EB04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004" y="2381076"/>
            <a:ext cx="5991672" cy="4474881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163B50-2089-4F78-B568-63E98DC8D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pic>
        <p:nvPicPr>
          <p:cNvPr id="13" name="Kuva 13" descr="Kuva, joka sisältää kohteen ulko, lumi, taivas, hiihtäminen&#10;&#10;Kuvaus luotu, erittäin korkea luotettavuus">
            <a:extLst>
              <a:ext uri="{FF2B5EF4-FFF2-40B4-BE49-F238E27FC236}">
                <a16:creationId xmlns:a16="http://schemas.microsoft.com/office/drawing/2014/main" id="{DF75CC98-3AAC-4986-A659-BDD92AB3C4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5580" y="2382372"/>
            <a:ext cx="6078027" cy="44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24347-EED0-4231-BEDB-D8E677D7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in Lapland: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FEBF5C-D9B0-47F5-A60E-43477CF4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Most of Lapland belangs to taiga.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In taiga there are lot of pinetrees and pruces.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Typical animals in Lapland are reindeers, nests and wolverines.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Santa lives in Lapland.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There are also  northern lights.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5" name="Kuva 5" descr="Kuva, joka sisältää kohteen lumi, ulko, puu, nisäkäs&#10;&#10;Kuvaus luotu, erittäin korkea luotettavuus">
            <a:extLst>
              <a:ext uri="{FF2B5EF4-FFF2-40B4-BE49-F238E27FC236}">
                <a16:creationId xmlns:a16="http://schemas.microsoft.com/office/drawing/2014/main" id="{DA18465F-36A7-4A04-A0DD-CC210E1B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8" r="23901" b="-1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Kuva 4" descr="Kuva, joka sisältää kohteen lumi, ulko, lammas, nisäkäs&#10;&#10;Kuvaus luotu, erittäin korkea luotettavuus">
            <a:extLst>
              <a:ext uri="{FF2B5EF4-FFF2-40B4-BE49-F238E27FC236}">
                <a16:creationId xmlns:a16="http://schemas.microsoft.com/office/drawing/2014/main" id="{8C05956C-00BA-4126-9245-4ADA40748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6" r="7183" b="4"/>
          <a:stretch/>
        </p:blipFill>
        <p:spPr>
          <a:xfrm>
            <a:off x="8209764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22" name="Kuva 22" descr="Kuva, joka sisältää kohteen vesi&#10;&#10;Kuvaus luotu, erittäin korkea luotettavuus">
            <a:extLst>
              <a:ext uri="{FF2B5EF4-FFF2-40B4-BE49-F238E27FC236}">
                <a16:creationId xmlns:a16="http://schemas.microsoft.com/office/drawing/2014/main" id="{84B063C8-A86B-4C01-9CF8-168773DC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3" r="20381" b="2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2062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6CDFEFBA-D96B-4AD3-8D9D-03E50A571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24347-EED0-4231-BEDB-D8E677D7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 What ist best in Lapland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FEBF5C-D9B0-47F5-A60E-43477CF4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Lapland is so beautiful place in taiga there are so beautiful colors in the trees and everywhere where you watch.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There are many animals. </a:t>
            </a:r>
            <a:endParaRPr lang="en-US" sz="18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In the winter there is a lot of snow.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50FBE90-116E-40A1-85C6-18573B7B0497}"/>
              </a:ext>
            </a:extLst>
          </p:cNvPr>
          <p:cNvSpPr txBox="1"/>
          <p:nvPr/>
        </p:nvSpPr>
        <p:spPr>
          <a:xfrm>
            <a:off x="-2406770" y="846970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39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24347-EED0-4231-BEDB-D8E677D7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Lapland culture: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FEBF5C-D9B0-47F5-A60E-43477CF4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Lapland has rich music culture.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Lapland is the cradle of the arts.</a:t>
            </a:r>
            <a:endParaRPr lang="en-US" sz="18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Lapland is sport plays  they can play ice hockey, go ski and fall.</a:t>
            </a:r>
            <a:endParaRPr lang="en-US" sz="180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6" descr="Kuva, joka sisältää kohteen taivas, ulko, ruoho, vuori&#10;&#10;Kuvaus luotu, erittäin korkea luotettavuus">
            <a:extLst>
              <a:ext uri="{FF2B5EF4-FFF2-40B4-BE49-F238E27FC236}">
                <a16:creationId xmlns:a16="http://schemas.microsoft.com/office/drawing/2014/main" id="{388A5269-19FF-4A7C-B563-2C4A05C4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8" r="21075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691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8">
            <a:extLst>
              <a:ext uri="{FF2B5EF4-FFF2-40B4-BE49-F238E27FC236}">
                <a16:creationId xmlns:a16="http://schemas.microsoft.com/office/drawing/2014/main" id="{DBB1463B-BB86-4FBE-A260-9AFB7A61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255" y="-235742"/>
            <a:ext cx="12899228" cy="71627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66EA396-204D-438F-8198-AD30EDE9177C}"/>
              </a:ext>
            </a:extLst>
          </p:cNvPr>
          <p:cNvSpPr txBox="1"/>
          <p:nvPr/>
        </p:nvSpPr>
        <p:spPr>
          <a:xfrm>
            <a:off x="5149207" y="85419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err="1">
                <a:highlight>
                  <a:srgbClr val="000000"/>
                </a:highlight>
                <a:cs typeface="Calibri"/>
              </a:rPr>
              <a:t>Lapland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6CE5BF-FC76-4F28-9B60-E2B566F922BE}"/>
              </a:ext>
            </a:extLst>
          </p:cNvPr>
          <p:cNvSpPr txBox="1"/>
          <p:nvPr/>
        </p:nvSpPr>
        <p:spPr>
          <a:xfrm>
            <a:off x="1388853" y="174109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highlight>
                  <a:srgbClr val="000000"/>
                </a:highlight>
                <a:cs typeface="Calibri"/>
              </a:rPr>
              <a:t>Area: 100 366km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39F0158-BC31-4940-8F9F-1F444C8C2122}"/>
              </a:ext>
            </a:extLst>
          </p:cNvPr>
          <p:cNvSpPr txBox="1"/>
          <p:nvPr/>
        </p:nvSpPr>
        <p:spPr>
          <a:xfrm>
            <a:off x="1341228" y="277626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err="1">
                <a:highlight>
                  <a:srgbClr val="000000"/>
                </a:highlight>
                <a:cs typeface="Calibri"/>
              </a:rPr>
              <a:t>Arms</a:t>
            </a:r>
            <a:r>
              <a:rPr lang="fi-FI">
                <a:highlight>
                  <a:srgbClr val="000000"/>
                </a:highlight>
                <a:cs typeface="Calibri"/>
              </a:rPr>
              <a:t>: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EAE0F25D-31A5-4EE1-8517-0E72134B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20" y="2281237"/>
            <a:ext cx="1808852" cy="255431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0615FE3-DF74-4BAF-A988-35D536B3FF7F}"/>
              </a:ext>
            </a:extLst>
          </p:cNvPr>
          <p:cNvSpPr txBox="1"/>
          <p:nvPr/>
        </p:nvSpPr>
        <p:spPr>
          <a:xfrm>
            <a:off x="1388852" y="5723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err="1">
                <a:highlight>
                  <a:srgbClr val="000000"/>
                </a:highlight>
              </a:rPr>
              <a:t>Population</a:t>
            </a:r>
            <a:r>
              <a:rPr lang="fi-FI">
                <a:highlight>
                  <a:srgbClr val="000000"/>
                </a:highlight>
              </a:rPr>
              <a:t>: 179 997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77EEE16-FABE-4085-8D81-2404F71B4323}"/>
              </a:ext>
            </a:extLst>
          </p:cNvPr>
          <p:cNvSpPr txBox="1"/>
          <p:nvPr/>
        </p:nvSpPr>
        <p:spPr>
          <a:xfrm>
            <a:off x="7111041" y="1913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highlight>
                  <a:srgbClr val="000000"/>
                </a:highlight>
                <a:cs typeface="Calibri"/>
              </a:rPr>
              <a:t>Money: euro€</a:t>
            </a:r>
            <a:endParaRPr lang="fi-FI" err="1">
              <a:highlight>
                <a:srgbClr val="000000"/>
              </a:highlight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81ED396-B67D-47AD-B1DB-058972C53274}"/>
              </a:ext>
            </a:extLst>
          </p:cNvPr>
          <p:cNvSpPr txBox="1"/>
          <p:nvPr/>
        </p:nvSpPr>
        <p:spPr>
          <a:xfrm>
            <a:off x="7111041" y="270438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err="1">
                <a:highlight>
                  <a:srgbClr val="000000"/>
                </a:highlight>
                <a:cs typeface="Calibri"/>
              </a:rPr>
              <a:t>Neighboring</a:t>
            </a:r>
            <a:r>
              <a:rPr lang="fi-FI">
                <a:highlight>
                  <a:srgbClr val="000000"/>
                </a:highlight>
                <a:cs typeface="Calibri"/>
              </a:rPr>
              <a:t> </a:t>
            </a:r>
            <a:r>
              <a:rPr lang="fi-FI" err="1">
                <a:highlight>
                  <a:srgbClr val="000000"/>
                </a:highlight>
                <a:cs typeface="Calibri"/>
              </a:rPr>
              <a:t>countries</a:t>
            </a:r>
            <a:r>
              <a:rPr lang="fi-FI">
                <a:highlight>
                  <a:srgbClr val="000000"/>
                </a:highlight>
                <a:cs typeface="Calibri"/>
              </a:rPr>
              <a:t>: </a:t>
            </a:r>
            <a:r>
              <a:rPr lang="fi-FI" err="1">
                <a:highlight>
                  <a:srgbClr val="000000"/>
                </a:highlight>
                <a:cs typeface="Calibri"/>
              </a:rPr>
              <a:t>Norway</a:t>
            </a:r>
            <a:r>
              <a:rPr lang="fi-FI">
                <a:highlight>
                  <a:srgbClr val="000000"/>
                </a:highlight>
                <a:cs typeface="Calibri"/>
              </a:rPr>
              <a:t> and </a:t>
            </a:r>
            <a:r>
              <a:rPr lang="fi-FI" err="1">
                <a:highlight>
                  <a:srgbClr val="000000"/>
                </a:highlight>
                <a:cs typeface="Calibri"/>
              </a:rPr>
              <a:t>Swedish</a:t>
            </a:r>
            <a:endParaRPr lang="fi-FI">
              <a:highlight>
                <a:srgbClr val="000000"/>
              </a:highlight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B1756B-41A5-4D9B-A545-ECB1A64BE7FD}"/>
              </a:ext>
            </a:extLst>
          </p:cNvPr>
          <p:cNvSpPr txBox="1"/>
          <p:nvPr/>
        </p:nvSpPr>
        <p:spPr>
          <a:xfrm>
            <a:off x="7526592" y="4835012"/>
            <a:ext cx="27432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highlight>
                <a:srgbClr val="000000"/>
              </a:highlight>
              <a:cs typeface="Calibri"/>
            </a:endParaRPr>
          </a:p>
          <a:p>
            <a:endParaRPr lang="fi-FI">
              <a:highlight>
                <a:srgbClr val="000000"/>
              </a:highlight>
              <a:cs typeface="Calibri"/>
            </a:endParaRPr>
          </a:p>
          <a:p>
            <a:r>
              <a:rPr lang="fi-FI">
                <a:highlight>
                  <a:srgbClr val="000000"/>
                </a:highlight>
                <a:cs typeface="Calibri"/>
              </a:rPr>
              <a:t>Language: </a:t>
            </a:r>
          </a:p>
          <a:p>
            <a:r>
              <a:rPr lang="fi-FI">
                <a:highlight>
                  <a:srgbClr val="000000"/>
                </a:highlight>
                <a:cs typeface="Calibri"/>
              </a:rPr>
              <a:t>saame and </a:t>
            </a:r>
            <a:r>
              <a:rPr lang="fi-FI" err="1">
                <a:highlight>
                  <a:srgbClr val="000000"/>
                </a:highlight>
                <a:cs typeface="Calibri"/>
              </a:rPr>
              <a:t>Finnis</a:t>
            </a:r>
            <a:r>
              <a:rPr lang="fi-FI" err="1">
                <a:solidFill>
                  <a:schemeClr val="bg1"/>
                </a:solidFill>
                <a:cs typeface="Calibri"/>
              </a:rPr>
              <a:t>h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04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1AB78-E5F6-406D-B1BE-8F24B13EA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Thanks</a:t>
            </a:r>
            <a:r>
              <a:rPr lang="fi-FI">
                <a:cs typeface="Calibri Light"/>
              </a:rPr>
              <a:t> for </a:t>
            </a:r>
            <a:r>
              <a:rPr lang="fi-FI" err="1">
                <a:cs typeface="Calibri Light"/>
              </a:rPr>
              <a:t>watcing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3CC471-D43E-4259-9F61-2DFC02AFC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Frida, Venla and Nella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79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Laajakuva</PresentationFormat>
  <Slides>6</Slides>
  <Notes>0</Notes>
  <HiddenSlides>1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                                Lapland</vt:lpstr>
      <vt:lpstr>What is in Lapland:</vt:lpstr>
      <vt:lpstr> What ist best in Lapland </vt:lpstr>
      <vt:lpstr>Lapland culture:</vt:lpstr>
      <vt:lpstr>PowerPoint-esitys</vt:lpstr>
      <vt:lpstr>Thanks for watcing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2</cp:revision>
  <dcterms:created xsi:type="dcterms:W3CDTF">2012-08-08T08:08:12Z</dcterms:created>
  <dcterms:modified xsi:type="dcterms:W3CDTF">2019-01-14T17:35:42Z</dcterms:modified>
</cp:coreProperties>
</file>